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1" r:id="rId4"/>
    <p:sldId id="257" r:id="rId5"/>
    <p:sldId id="263" r:id="rId6"/>
    <p:sldId id="265" r:id="rId7"/>
    <p:sldId id="267" r:id="rId8"/>
    <p:sldId id="269" r:id="rId9"/>
    <p:sldId id="271" r:id="rId10"/>
    <p:sldId id="273" r:id="rId11"/>
    <p:sldId id="275" r:id="rId12"/>
    <p:sldId id="277" r:id="rId13"/>
    <p:sldId id="279" r:id="rId1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47" autoAdjust="0"/>
    <p:restoredTop sz="94660"/>
  </p:normalViewPr>
  <p:slideViewPr>
    <p:cSldViewPr snapToGrid="0">
      <p:cViewPr varScale="1">
        <p:scale>
          <a:sx n="101" d="100"/>
          <a:sy n="101" d="100"/>
        </p:scale>
        <p:origin x="132" y="3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63EB667-401E-46D6-B5D1-C81186D91AAA}"/>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xmlns="" id="{A76EF153-B6CB-4061-9351-71B1857FF9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xmlns="" id="{DE988AC9-EA0F-4553-8757-0DD0E9C6A30C}"/>
              </a:ext>
            </a:extLst>
          </p:cNvPr>
          <p:cNvSpPr>
            <a:spLocks noGrp="1"/>
          </p:cNvSpPr>
          <p:nvPr>
            <p:ph type="dt" sz="half" idx="10"/>
          </p:nvPr>
        </p:nvSpPr>
        <p:spPr/>
        <p:txBody>
          <a:bodyPr/>
          <a:lstStyle/>
          <a:p>
            <a:fld id="{998A2543-EFDB-430A-BA67-E437E52598DD}" type="datetimeFigureOut">
              <a:rPr lang="de-DE" smtClean="0"/>
              <a:t>11.01.2021</a:t>
            </a:fld>
            <a:endParaRPr lang="de-DE"/>
          </a:p>
        </p:txBody>
      </p:sp>
      <p:sp>
        <p:nvSpPr>
          <p:cNvPr id="5" name="Fußzeilenplatzhalter 4">
            <a:extLst>
              <a:ext uri="{FF2B5EF4-FFF2-40B4-BE49-F238E27FC236}">
                <a16:creationId xmlns:a16="http://schemas.microsoft.com/office/drawing/2014/main" xmlns="" id="{C8D41D31-7916-42A5-8C86-087CCF53E97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xmlns="" id="{F0E50E68-D523-4B39-9086-F4B86C4BF03A}"/>
              </a:ext>
            </a:extLst>
          </p:cNvPr>
          <p:cNvSpPr>
            <a:spLocks noGrp="1"/>
          </p:cNvSpPr>
          <p:nvPr>
            <p:ph type="sldNum" sz="quarter" idx="12"/>
          </p:nvPr>
        </p:nvSpPr>
        <p:spPr/>
        <p:txBody>
          <a:bodyPr/>
          <a:lstStyle/>
          <a:p>
            <a:fld id="{FE34B714-A585-454D-A429-865C21F5E626}" type="slidenum">
              <a:rPr lang="de-DE" smtClean="0"/>
              <a:t>‹Nr.›</a:t>
            </a:fld>
            <a:endParaRPr lang="de-DE"/>
          </a:p>
        </p:txBody>
      </p:sp>
    </p:spTree>
    <p:extLst>
      <p:ext uri="{BB962C8B-B14F-4D97-AF65-F5344CB8AC3E}">
        <p14:creationId xmlns:p14="http://schemas.microsoft.com/office/powerpoint/2010/main" val="65955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AAF556B2-5E44-4E5F-9C2E-9A8479E84EE4}"/>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xmlns="" id="{E012CD7A-277E-4844-9923-076544B3D2F8}"/>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xmlns="" id="{9861E2EB-D591-46F2-9731-200F179E286E}"/>
              </a:ext>
            </a:extLst>
          </p:cNvPr>
          <p:cNvSpPr>
            <a:spLocks noGrp="1"/>
          </p:cNvSpPr>
          <p:nvPr>
            <p:ph type="dt" sz="half" idx="10"/>
          </p:nvPr>
        </p:nvSpPr>
        <p:spPr/>
        <p:txBody>
          <a:bodyPr/>
          <a:lstStyle/>
          <a:p>
            <a:fld id="{998A2543-EFDB-430A-BA67-E437E52598DD}" type="datetimeFigureOut">
              <a:rPr lang="de-DE" smtClean="0"/>
              <a:t>11.01.2021</a:t>
            </a:fld>
            <a:endParaRPr lang="de-DE"/>
          </a:p>
        </p:txBody>
      </p:sp>
      <p:sp>
        <p:nvSpPr>
          <p:cNvPr id="5" name="Fußzeilenplatzhalter 4">
            <a:extLst>
              <a:ext uri="{FF2B5EF4-FFF2-40B4-BE49-F238E27FC236}">
                <a16:creationId xmlns:a16="http://schemas.microsoft.com/office/drawing/2014/main" xmlns="" id="{E9E0C342-98AC-4F18-92E2-09BCDD5ABC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xmlns="" id="{B19070C6-5346-4D57-B7F3-8099DFFE49EF}"/>
              </a:ext>
            </a:extLst>
          </p:cNvPr>
          <p:cNvSpPr>
            <a:spLocks noGrp="1"/>
          </p:cNvSpPr>
          <p:nvPr>
            <p:ph type="sldNum" sz="quarter" idx="12"/>
          </p:nvPr>
        </p:nvSpPr>
        <p:spPr/>
        <p:txBody>
          <a:bodyPr/>
          <a:lstStyle/>
          <a:p>
            <a:fld id="{FE34B714-A585-454D-A429-865C21F5E626}" type="slidenum">
              <a:rPr lang="de-DE" smtClean="0"/>
              <a:t>‹Nr.›</a:t>
            </a:fld>
            <a:endParaRPr lang="de-DE"/>
          </a:p>
        </p:txBody>
      </p:sp>
    </p:spTree>
    <p:extLst>
      <p:ext uri="{BB962C8B-B14F-4D97-AF65-F5344CB8AC3E}">
        <p14:creationId xmlns:p14="http://schemas.microsoft.com/office/powerpoint/2010/main" val="4241550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xmlns="" id="{BFA6C0A7-9E9B-4770-A61A-D4CDA48FB22E}"/>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xmlns="" id="{78D12353-EB9F-4BC1-B5A4-C74672E01D3F}"/>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xmlns="" id="{F3502EE7-C251-41C5-9EFB-23BA8C1E164E}"/>
              </a:ext>
            </a:extLst>
          </p:cNvPr>
          <p:cNvSpPr>
            <a:spLocks noGrp="1"/>
          </p:cNvSpPr>
          <p:nvPr>
            <p:ph type="dt" sz="half" idx="10"/>
          </p:nvPr>
        </p:nvSpPr>
        <p:spPr/>
        <p:txBody>
          <a:bodyPr/>
          <a:lstStyle/>
          <a:p>
            <a:fld id="{998A2543-EFDB-430A-BA67-E437E52598DD}" type="datetimeFigureOut">
              <a:rPr lang="de-DE" smtClean="0"/>
              <a:t>11.01.2021</a:t>
            </a:fld>
            <a:endParaRPr lang="de-DE"/>
          </a:p>
        </p:txBody>
      </p:sp>
      <p:sp>
        <p:nvSpPr>
          <p:cNvPr id="5" name="Fußzeilenplatzhalter 4">
            <a:extLst>
              <a:ext uri="{FF2B5EF4-FFF2-40B4-BE49-F238E27FC236}">
                <a16:creationId xmlns:a16="http://schemas.microsoft.com/office/drawing/2014/main" xmlns="" id="{6C31E1AF-67A5-4694-9B0A-B373342468A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xmlns="" id="{5B2E95FE-852C-4263-AD42-8EFE8CDE20D5}"/>
              </a:ext>
            </a:extLst>
          </p:cNvPr>
          <p:cNvSpPr>
            <a:spLocks noGrp="1"/>
          </p:cNvSpPr>
          <p:nvPr>
            <p:ph type="sldNum" sz="quarter" idx="12"/>
          </p:nvPr>
        </p:nvSpPr>
        <p:spPr/>
        <p:txBody>
          <a:bodyPr/>
          <a:lstStyle/>
          <a:p>
            <a:fld id="{FE34B714-A585-454D-A429-865C21F5E626}" type="slidenum">
              <a:rPr lang="de-DE" smtClean="0"/>
              <a:t>‹Nr.›</a:t>
            </a:fld>
            <a:endParaRPr lang="de-DE"/>
          </a:p>
        </p:txBody>
      </p:sp>
    </p:spTree>
    <p:extLst>
      <p:ext uri="{BB962C8B-B14F-4D97-AF65-F5344CB8AC3E}">
        <p14:creationId xmlns:p14="http://schemas.microsoft.com/office/powerpoint/2010/main" val="1080856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F0DC884A-83D3-44F5-A8A1-DD622C364AB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xmlns="" id="{86A89917-6507-4985-BD79-3CE984E71083}"/>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xmlns="" id="{82B37361-523E-4DA6-9891-B111946F68D8}"/>
              </a:ext>
            </a:extLst>
          </p:cNvPr>
          <p:cNvSpPr>
            <a:spLocks noGrp="1"/>
          </p:cNvSpPr>
          <p:nvPr>
            <p:ph type="dt" sz="half" idx="10"/>
          </p:nvPr>
        </p:nvSpPr>
        <p:spPr/>
        <p:txBody>
          <a:bodyPr/>
          <a:lstStyle/>
          <a:p>
            <a:fld id="{998A2543-EFDB-430A-BA67-E437E52598DD}" type="datetimeFigureOut">
              <a:rPr lang="de-DE" smtClean="0"/>
              <a:t>11.01.2021</a:t>
            </a:fld>
            <a:endParaRPr lang="de-DE"/>
          </a:p>
        </p:txBody>
      </p:sp>
      <p:sp>
        <p:nvSpPr>
          <p:cNvPr id="5" name="Fußzeilenplatzhalter 4">
            <a:extLst>
              <a:ext uri="{FF2B5EF4-FFF2-40B4-BE49-F238E27FC236}">
                <a16:creationId xmlns:a16="http://schemas.microsoft.com/office/drawing/2014/main" xmlns="" id="{BDFC5C9B-ACD4-4832-ABD9-03BC7E48B93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xmlns="" id="{A481B495-2262-4554-85EF-9867021E7069}"/>
              </a:ext>
            </a:extLst>
          </p:cNvPr>
          <p:cNvSpPr>
            <a:spLocks noGrp="1"/>
          </p:cNvSpPr>
          <p:nvPr>
            <p:ph type="sldNum" sz="quarter" idx="12"/>
          </p:nvPr>
        </p:nvSpPr>
        <p:spPr/>
        <p:txBody>
          <a:bodyPr/>
          <a:lstStyle/>
          <a:p>
            <a:fld id="{FE34B714-A585-454D-A429-865C21F5E626}" type="slidenum">
              <a:rPr lang="de-DE" smtClean="0"/>
              <a:t>‹Nr.›</a:t>
            </a:fld>
            <a:endParaRPr lang="de-DE"/>
          </a:p>
        </p:txBody>
      </p:sp>
    </p:spTree>
    <p:extLst>
      <p:ext uri="{BB962C8B-B14F-4D97-AF65-F5344CB8AC3E}">
        <p14:creationId xmlns:p14="http://schemas.microsoft.com/office/powerpoint/2010/main" val="1556003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F27940DB-76F6-4A8C-A2C4-08FABE0D93BF}"/>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xmlns="" id="{31A08BE0-00B5-4323-88E7-4BBC9AB059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xmlns="" id="{DF690237-6CF0-400F-82EC-54A22C355DE1}"/>
              </a:ext>
            </a:extLst>
          </p:cNvPr>
          <p:cNvSpPr>
            <a:spLocks noGrp="1"/>
          </p:cNvSpPr>
          <p:nvPr>
            <p:ph type="dt" sz="half" idx="10"/>
          </p:nvPr>
        </p:nvSpPr>
        <p:spPr/>
        <p:txBody>
          <a:bodyPr/>
          <a:lstStyle/>
          <a:p>
            <a:fld id="{998A2543-EFDB-430A-BA67-E437E52598DD}" type="datetimeFigureOut">
              <a:rPr lang="de-DE" smtClean="0"/>
              <a:t>11.01.2021</a:t>
            </a:fld>
            <a:endParaRPr lang="de-DE"/>
          </a:p>
        </p:txBody>
      </p:sp>
      <p:sp>
        <p:nvSpPr>
          <p:cNvPr id="5" name="Fußzeilenplatzhalter 4">
            <a:extLst>
              <a:ext uri="{FF2B5EF4-FFF2-40B4-BE49-F238E27FC236}">
                <a16:creationId xmlns:a16="http://schemas.microsoft.com/office/drawing/2014/main" xmlns="" id="{44BB895F-FFFD-455E-A2A1-99A8FB8A9FC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xmlns="" id="{B6A2A1EE-A179-4CE2-B526-B69F377B76BD}"/>
              </a:ext>
            </a:extLst>
          </p:cNvPr>
          <p:cNvSpPr>
            <a:spLocks noGrp="1"/>
          </p:cNvSpPr>
          <p:nvPr>
            <p:ph type="sldNum" sz="quarter" idx="12"/>
          </p:nvPr>
        </p:nvSpPr>
        <p:spPr/>
        <p:txBody>
          <a:bodyPr/>
          <a:lstStyle/>
          <a:p>
            <a:fld id="{FE34B714-A585-454D-A429-865C21F5E626}" type="slidenum">
              <a:rPr lang="de-DE" smtClean="0"/>
              <a:t>‹Nr.›</a:t>
            </a:fld>
            <a:endParaRPr lang="de-DE"/>
          </a:p>
        </p:txBody>
      </p:sp>
    </p:spTree>
    <p:extLst>
      <p:ext uri="{BB962C8B-B14F-4D97-AF65-F5344CB8AC3E}">
        <p14:creationId xmlns:p14="http://schemas.microsoft.com/office/powerpoint/2010/main" val="3681738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C3A7DB14-385A-49B1-B3F0-7541EE3C983C}"/>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xmlns="" id="{31A0E666-1C74-4477-88A2-A3CE5A2263DF}"/>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xmlns="" id="{BEBD6A1C-7458-4676-8CB1-941520EE9447}"/>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xmlns="" id="{5E792583-F756-41E2-9261-99ABC1F0CFA2}"/>
              </a:ext>
            </a:extLst>
          </p:cNvPr>
          <p:cNvSpPr>
            <a:spLocks noGrp="1"/>
          </p:cNvSpPr>
          <p:nvPr>
            <p:ph type="dt" sz="half" idx="10"/>
          </p:nvPr>
        </p:nvSpPr>
        <p:spPr/>
        <p:txBody>
          <a:bodyPr/>
          <a:lstStyle/>
          <a:p>
            <a:fld id="{998A2543-EFDB-430A-BA67-E437E52598DD}" type="datetimeFigureOut">
              <a:rPr lang="de-DE" smtClean="0"/>
              <a:t>11.01.2021</a:t>
            </a:fld>
            <a:endParaRPr lang="de-DE"/>
          </a:p>
        </p:txBody>
      </p:sp>
      <p:sp>
        <p:nvSpPr>
          <p:cNvPr id="6" name="Fußzeilenplatzhalter 5">
            <a:extLst>
              <a:ext uri="{FF2B5EF4-FFF2-40B4-BE49-F238E27FC236}">
                <a16:creationId xmlns:a16="http://schemas.microsoft.com/office/drawing/2014/main" xmlns="" id="{6EC74B3A-1C46-4C0D-B8B0-88D7AA66026B}"/>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xmlns="" id="{5E6B9444-9BA4-4822-893E-6C8A2B26506B}"/>
              </a:ext>
            </a:extLst>
          </p:cNvPr>
          <p:cNvSpPr>
            <a:spLocks noGrp="1"/>
          </p:cNvSpPr>
          <p:nvPr>
            <p:ph type="sldNum" sz="quarter" idx="12"/>
          </p:nvPr>
        </p:nvSpPr>
        <p:spPr/>
        <p:txBody>
          <a:bodyPr/>
          <a:lstStyle/>
          <a:p>
            <a:fld id="{FE34B714-A585-454D-A429-865C21F5E626}" type="slidenum">
              <a:rPr lang="de-DE" smtClean="0"/>
              <a:t>‹Nr.›</a:t>
            </a:fld>
            <a:endParaRPr lang="de-DE"/>
          </a:p>
        </p:txBody>
      </p:sp>
    </p:spTree>
    <p:extLst>
      <p:ext uri="{BB962C8B-B14F-4D97-AF65-F5344CB8AC3E}">
        <p14:creationId xmlns:p14="http://schemas.microsoft.com/office/powerpoint/2010/main" val="3462770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CDEB155-D84D-4A26-AD33-775BCAA362AA}"/>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xmlns="" id="{E409CF83-0195-40AB-9A45-61C1E0BFCC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xmlns="" id="{267FF6DF-F9F8-4E71-880A-6A6902BD5154}"/>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xmlns="" id="{0CBAE22F-F01A-466F-BFEA-B8B3F0F412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xmlns="" id="{2F55780B-3C2D-471F-9C4E-5B9E25B1D16C}"/>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xmlns="" id="{47AC5369-1D6C-4EF5-A0BE-67F0AB83EA6F}"/>
              </a:ext>
            </a:extLst>
          </p:cNvPr>
          <p:cNvSpPr>
            <a:spLocks noGrp="1"/>
          </p:cNvSpPr>
          <p:nvPr>
            <p:ph type="dt" sz="half" idx="10"/>
          </p:nvPr>
        </p:nvSpPr>
        <p:spPr/>
        <p:txBody>
          <a:bodyPr/>
          <a:lstStyle/>
          <a:p>
            <a:fld id="{998A2543-EFDB-430A-BA67-E437E52598DD}" type="datetimeFigureOut">
              <a:rPr lang="de-DE" smtClean="0"/>
              <a:t>11.01.2021</a:t>
            </a:fld>
            <a:endParaRPr lang="de-DE"/>
          </a:p>
        </p:txBody>
      </p:sp>
      <p:sp>
        <p:nvSpPr>
          <p:cNvPr id="8" name="Fußzeilenplatzhalter 7">
            <a:extLst>
              <a:ext uri="{FF2B5EF4-FFF2-40B4-BE49-F238E27FC236}">
                <a16:creationId xmlns:a16="http://schemas.microsoft.com/office/drawing/2014/main" xmlns="" id="{D6F8AA50-5E8D-4023-B2D8-7053E4060BFF}"/>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xmlns="" id="{7D75C6EC-C689-4561-8624-3FD0B79F3F00}"/>
              </a:ext>
            </a:extLst>
          </p:cNvPr>
          <p:cNvSpPr>
            <a:spLocks noGrp="1"/>
          </p:cNvSpPr>
          <p:nvPr>
            <p:ph type="sldNum" sz="quarter" idx="12"/>
          </p:nvPr>
        </p:nvSpPr>
        <p:spPr/>
        <p:txBody>
          <a:bodyPr/>
          <a:lstStyle/>
          <a:p>
            <a:fld id="{FE34B714-A585-454D-A429-865C21F5E626}" type="slidenum">
              <a:rPr lang="de-DE" smtClean="0"/>
              <a:t>‹Nr.›</a:t>
            </a:fld>
            <a:endParaRPr lang="de-DE"/>
          </a:p>
        </p:txBody>
      </p:sp>
    </p:spTree>
    <p:extLst>
      <p:ext uri="{BB962C8B-B14F-4D97-AF65-F5344CB8AC3E}">
        <p14:creationId xmlns:p14="http://schemas.microsoft.com/office/powerpoint/2010/main" val="4038261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D4244B8-2FA0-401E-B539-0EA9646A6B0B}"/>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xmlns="" id="{2FEA51A2-F818-477E-8E92-EDAD09370632}"/>
              </a:ext>
            </a:extLst>
          </p:cNvPr>
          <p:cNvSpPr>
            <a:spLocks noGrp="1"/>
          </p:cNvSpPr>
          <p:nvPr>
            <p:ph type="dt" sz="half" idx="10"/>
          </p:nvPr>
        </p:nvSpPr>
        <p:spPr/>
        <p:txBody>
          <a:bodyPr/>
          <a:lstStyle/>
          <a:p>
            <a:fld id="{998A2543-EFDB-430A-BA67-E437E52598DD}" type="datetimeFigureOut">
              <a:rPr lang="de-DE" smtClean="0"/>
              <a:t>11.01.2021</a:t>
            </a:fld>
            <a:endParaRPr lang="de-DE"/>
          </a:p>
        </p:txBody>
      </p:sp>
      <p:sp>
        <p:nvSpPr>
          <p:cNvPr id="4" name="Fußzeilenplatzhalter 3">
            <a:extLst>
              <a:ext uri="{FF2B5EF4-FFF2-40B4-BE49-F238E27FC236}">
                <a16:creationId xmlns:a16="http://schemas.microsoft.com/office/drawing/2014/main" xmlns="" id="{7B575EA2-3FA9-4991-A6CE-BD63FB59BCBE}"/>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xmlns="" id="{BF6493AB-3978-4D50-9965-FD72F5E45F42}"/>
              </a:ext>
            </a:extLst>
          </p:cNvPr>
          <p:cNvSpPr>
            <a:spLocks noGrp="1"/>
          </p:cNvSpPr>
          <p:nvPr>
            <p:ph type="sldNum" sz="quarter" idx="12"/>
          </p:nvPr>
        </p:nvSpPr>
        <p:spPr/>
        <p:txBody>
          <a:bodyPr/>
          <a:lstStyle/>
          <a:p>
            <a:fld id="{FE34B714-A585-454D-A429-865C21F5E626}" type="slidenum">
              <a:rPr lang="de-DE" smtClean="0"/>
              <a:t>‹Nr.›</a:t>
            </a:fld>
            <a:endParaRPr lang="de-DE"/>
          </a:p>
        </p:txBody>
      </p:sp>
    </p:spTree>
    <p:extLst>
      <p:ext uri="{BB962C8B-B14F-4D97-AF65-F5344CB8AC3E}">
        <p14:creationId xmlns:p14="http://schemas.microsoft.com/office/powerpoint/2010/main" val="2868434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xmlns="" id="{F495118B-CBB3-448D-8322-74B1A6FD3F1F}"/>
              </a:ext>
            </a:extLst>
          </p:cNvPr>
          <p:cNvSpPr>
            <a:spLocks noGrp="1"/>
          </p:cNvSpPr>
          <p:nvPr>
            <p:ph type="dt" sz="half" idx="10"/>
          </p:nvPr>
        </p:nvSpPr>
        <p:spPr/>
        <p:txBody>
          <a:bodyPr/>
          <a:lstStyle/>
          <a:p>
            <a:fld id="{998A2543-EFDB-430A-BA67-E437E52598DD}" type="datetimeFigureOut">
              <a:rPr lang="de-DE" smtClean="0"/>
              <a:t>11.01.2021</a:t>
            </a:fld>
            <a:endParaRPr lang="de-DE"/>
          </a:p>
        </p:txBody>
      </p:sp>
      <p:sp>
        <p:nvSpPr>
          <p:cNvPr id="3" name="Fußzeilenplatzhalter 2">
            <a:extLst>
              <a:ext uri="{FF2B5EF4-FFF2-40B4-BE49-F238E27FC236}">
                <a16:creationId xmlns:a16="http://schemas.microsoft.com/office/drawing/2014/main" xmlns="" id="{A8DDC4C5-22CF-4310-9A40-6737A40ECEDD}"/>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xmlns="" id="{4EC1CA10-DBAA-49F3-97D9-DEDC50041E49}"/>
              </a:ext>
            </a:extLst>
          </p:cNvPr>
          <p:cNvSpPr>
            <a:spLocks noGrp="1"/>
          </p:cNvSpPr>
          <p:nvPr>
            <p:ph type="sldNum" sz="quarter" idx="12"/>
          </p:nvPr>
        </p:nvSpPr>
        <p:spPr/>
        <p:txBody>
          <a:bodyPr/>
          <a:lstStyle/>
          <a:p>
            <a:fld id="{FE34B714-A585-454D-A429-865C21F5E626}" type="slidenum">
              <a:rPr lang="de-DE" smtClean="0"/>
              <a:t>‹Nr.›</a:t>
            </a:fld>
            <a:endParaRPr lang="de-DE"/>
          </a:p>
        </p:txBody>
      </p:sp>
    </p:spTree>
    <p:extLst>
      <p:ext uri="{BB962C8B-B14F-4D97-AF65-F5344CB8AC3E}">
        <p14:creationId xmlns:p14="http://schemas.microsoft.com/office/powerpoint/2010/main" val="2861378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40614FB-21E6-42E2-AF2A-109EAE6A617C}"/>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xmlns="" id="{609101D7-6B11-4A97-B0F2-66A3172885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xmlns="" id="{310C6E8F-B443-44B3-A143-9C78875C1A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xmlns="" id="{BC3D1753-B67F-47E4-92FB-6D20AA9BB7D3}"/>
              </a:ext>
            </a:extLst>
          </p:cNvPr>
          <p:cNvSpPr>
            <a:spLocks noGrp="1"/>
          </p:cNvSpPr>
          <p:nvPr>
            <p:ph type="dt" sz="half" idx="10"/>
          </p:nvPr>
        </p:nvSpPr>
        <p:spPr/>
        <p:txBody>
          <a:bodyPr/>
          <a:lstStyle/>
          <a:p>
            <a:fld id="{998A2543-EFDB-430A-BA67-E437E52598DD}" type="datetimeFigureOut">
              <a:rPr lang="de-DE" smtClean="0"/>
              <a:t>11.01.2021</a:t>
            </a:fld>
            <a:endParaRPr lang="de-DE"/>
          </a:p>
        </p:txBody>
      </p:sp>
      <p:sp>
        <p:nvSpPr>
          <p:cNvPr id="6" name="Fußzeilenplatzhalter 5">
            <a:extLst>
              <a:ext uri="{FF2B5EF4-FFF2-40B4-BE49-F238E27FC236}">
                <a16:creationId xmlns:a16="http://schemas.microsoft.com/office/drawing/2014/main" xmlns="" id="{1151DEC7-3481-42CD-93E1-8BA50C99B4B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xmlns="" id="{BFC13333-3B80-4816-87CF-EA6DBE3E9C15}"/>
              </a:ext>
            </a:extLst>
          </p:cNvPr>
          <p:cNvSpPr>
            <a:spLocks noGrp="1"/>
          </p:cNvSpPr>
          <p:nvPr>
            <p:ph type="sldNum" sz="quarter" idx="12"/>
          </p:nvPr>
        </p:nvSpPr>
        <p:spPr/>
        <p:txBody>
          <a:bodyPr/>
          <a:lstStyle/>
          <a:p>
            <a:fld id="{FE34B714-A585-454D-A429-865C21F5E626}" type="slidenum">
              <a:rPr lang="de-DE" smtClean="0"/>
              <a:t>‹Nr.›</a:t>
            </a:fld>
            <a:endParaRPr lang="de-DE"/>
          </a:p>
        </p:txBody>
      </p:sp>
    </p:spTree>
    <p:extLst>
      <p:ext uri="{BB962C8B-B14F-4D97-AF65-F5344CB8AC3E}">
        <p14:creationId xmlns:p14="http://schemas.microsoft.com/office/powerpoint/2010/main" val="1658242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8C329B30-CB4B-4E55-A9AF-C24CF09C3D9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xmlns="" id="{FFD0E446-0482-409E-B12E-65D00BC00B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xmlns="" id="{5F9A9CD1-CDC8-48C1-95B6-B1A5F5DF71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xmlns="" id="{D1FB667D-777E-4ACD-95E5-3ED306C107B4}"/>
              </a:ext>
            </a:extLst>
          </p:cNvPr>
          <p:cNvSpPr>
            <a:spLocks noGrp="1"/>
          </p:cNvSpPr>
          <p:nvPr>
            <p:ph type="dt" sz="half" idx="10"/>
          </p:nvPr>
        </p:nvSpPr>
        <p:spPr/>
        <p:txBody>
          <a:bodyPr/>
          <a:lstStyle/>
          <a:p>
            <a:fld id="{998A2543-EFDB-430A-BA67-E437E52598DD}" type="datetimeFigureOut">
              <a:rPr lang="de-DE" smtClean="0"/>
              <a:t>11.01.2021</a:t>
            </a:fld>
            <a:endParaRPr lang="de-DE"/>
          </a:p>
        </p:txBody>
      </p:sp>
      <p:sp>
        <p:nvSpPr>
          <p:cNvPr id="6" name="Fußzeilenplatzhalter 5">
            <a:extLst>
              <a:ext uri="{FF2B5EF4-FFF2-40B4-BE49-F238E27FC236}">
                <a16:creationId xmlns:a16="http://schemas.microsoft.com/office/drawing/2014/main" xmlns="" id="{F46A75FF-E51F-417D-A5BD-E8AEE46E24A8}"/>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xmlns="" id="{51F39978-F106-4828-A5CE-17D5F20F21C8}"/>
              </a:ext>
            </a:extLst>
          </p:cNvPr>
          <p:cNvSpPr>
            <a:spLocks noGrp="1"/>
          </p:cNvSpPr>
          <p:nvPr>
            <p:ph type="sldNum" sz="quarter" idx="12"/>
          </p:nvPr>
        </p:nvSpPr>
        <p:spPr/>
        <p:txBody>
          <a:bodyPr/>
          <a:lstStyle/>
          <a:p>
            <a:fld id="{FE34B714-A585-454D-A429-865C21F5E626}" type="slidenum">
              <a:rPr lang="de-DE" smtClean="0"/>
              <a:t>‹Nr.›</a:t>
            </a:fld>
            <a:endParaRPr lang="de-DE"/>
          </a:p>
        </p:txBody>
      </p:sp>
    </p:spTree>
    <p:extLst>
      <p:ext uri="{BB962C8B-B14F-4D97-AF65-F5344CB8AC3E}">
        <p14:creationId xmlns:p14="http://schemas.microsoft.com/office/powerpoint/2010/main" val="3428080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xmlns="" id="{E41BF050-3C6B-4D5F-9F9A-71FF5FB665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xmlns="" id="{D4126BB6-E194-4CAA-A09C-371C8FBFD6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xmlns="" id="{ABC29079-C08F-4CFE-8C53-420573375D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8A2543-EFDB-430A-BA67-E437E52598DD}" type="datetimeFigureOut">
              <a:rPr lang="de-DE" smtClean="0"/>
              <a:t>11.01.2021</a:t>
            </a:fld>
            <a:endParaRPr lang="de-DE"/>
          </a:p>
        </p:txBody>
      </p:sp>
      <p:sp>
        <p:nvSpPr>
          <p:cNvPr id="5" name="Fußzeilenplatzhalter 4">
            <a:extLst>
              <a:ext uri="{FF2B5EF4-FFF2-40B4-BE49-F238E27FC236}">
                <a16:creationId xmlns:a16="http://schemas.microsoft.com/office/drawing/2014/main" xmlns="" id="{A43DB9A9-2795-4AFC-B8E0-636D309215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xmlns="" id="{4A4F7CE1-F375-49B7-9EA5-1064095D1B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4B714-A585-454D-A429-865C21F5E626}" type="slidenum">
              <a:rPr lang="de-DE" smtClean="0"/>
              <a:t>‹Nr.›</a:t>
            </a:fld>
            <a:endParaRPr lang="de-DE"/>
          </a:p>
        </p:txBody>
      </p:sp>
    </p:spTree>
    <p:extLst>
      <p:ext uri="{BB962C8B-B14F-4D97-AF65-F5344CB8AC3E}">
        <p14:creationId xmlns:p14="http://schemas.microsoft.com/office/powerpoint/2010/main" val="41850832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F9416CD-E5A3-49DF-9FAB-D24B859FA42D}"/>
              </a:ext>
            </a:extLst>
          </p:cNvPr>
          <p:cNvSpPr>
            <a:spLocks noGrp="1"/>
          </p:cNvSpPr>
          <p:nvPr>
            <p:ph type="ctrTitle"/>
          </p:nvPr>
        </p:nvSpPr>
        <p:spPr>
          <a:xfrm>
            <a:off x="0" y="1055457"/>
            <a:ext cx="7430544" cy="2387600"/>
          </a:xfrm>
        </p:spPr>
        <p:txBody>
          <a:bodyPr/>
          <a:lstStyle/>
          <a:p>
            <a:r>
              <a:rPr lang="de-DE" dirty="0">
                <a:solidFill>
                  <a:schemeClr val="accent1">
                    <a:lumMod val="75000"/>
                  </a:schemeClr>
                </a:solidFill>
              </a:rPr>
              <a:t>Frauen der Bibel begegnen</a:t>
            </a:r>
          </a:p>
        </p:txBody>
      </p:sp>
      <p:sp>
        <p:nvSpPr>
          <p:cNvPr id="3" name="Untertitel 2">
            <a:extLst>
              <a:ext uri="{FF2B5EF4-FFF2-40B4-BE49-F238E27FC236}">
                <a16:creationId xmlns:a16="http://schemas.microsoft.com/office/drawing/2014/main" xmlns="" id="{D10F42B4-B4C1-4344-958C-EF2FDF470230}"/>
              </a:ext>
            </a:extLst>
          </p:cNvPr>
          <p:cNvSpPr>
            <a:spLocks noGrp="1"/>
          </p:cNvSpPr>
          <p:nvPr>
            <p:ph type="subTitle" idx="1"/>
          </p:nvPr>
        </p:nvSpPr>
        <p:spPr>
          <a:xfrm>
            <a:off x="0" y="3535132"/>
            <a:ext cx="7430544" cy="1655762"/>
          </a:xfrm>
        </p:spPr>
        <p:txBody>
          <a:bodyPr/>
          <a:lstStyle/>
          <a:p>
            <a:r>
              <a:rPr lang="de-DE" dirty="0"/>
              <a:t>Figuren gestalten und Andacht halten</a:t>
            </a:r>
          </a:p>
          <a:p>
            <a:r>
              <a:rPr lang="de-DE" dirty="0"/>
              <a:t>von</a:t>
            </a:r>
          </a:p>
          <a:p>
            <a:r>
              <a:rPr lang="de-DE" dirty="0"/>
              <a:t>Dajana Römer</a:t>
            </a:r>
          </a:p>
        </p:txBody>
      </p:sp>
      <p:pic>
        <p:nvPicPr>
          <p:cNvPr id="4" name="Grafik 3">
            <a:extLst>
              <a:ext uri="{FF2B5EF4-FFF2-40B4-BE49-F238E27FC236}">
                <a16:creationId xmlns:a16="http://schemas.microsoft.com/office/drawing/2014/main" xmlns="" id="{50517A14-91F6-4A37-8DF1-9CDAA895A1C6}"/>
              </a:ext>
            </a:extLst>
          </p:cNvPr>
          <p:cNvPicPr/>
          <p:nvPr/>
        </p:nvPicPr>
        <p:blipFill rotWithShape="1">
          <a:blip r:embed="rId2" cstate="print">
            <a:extLst>
              <a:ext uri="{28A0092B-C50C-407E-A947-70E740481C1C}">
                <a14:useLocalDpi xmlns:a14="http://schemas.microsoft.com/office/drawing/2010/main" val="0"/>
              </a:ext>
            </a:extLst>
          </a:blip>
          <a:srcRect l="24655" r="25708"/>
          <a:stretch/>
        </p:blipFill>
        <p:spPr bwMode="auto">
          <a:xfrm>
            <a:off x="7430544" y="520065"/>
            <a:ext cx="4333875" cy="581787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01632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CE58BE7D-2C8D-4B7F-8E46-3E4F5B174267}"/>
              </a:ext>
            </a:extLst>
          </p:cNvPr>
          <p:cNvSpPr>
            <a:spLocks noGrp="1"/>
          </p:cNvSpPr>
          <p:nvPr>
            <p:ph type="title"/>
          </p:nvPr>
        </p:nvSpPr>
        <p:spPr>
          <a:xfrm>
            <a:off x="838200" y="-3364"/>
            <a:ext cx="10515600" cy="1325563"/>
          </a:xfrm>
        </p:spPr>
        <p:txBody>
          <a:bodyPr>
            <a:normAutofit/>
          </a:bodyPr>
          <a:lstStyle/>
          <a:p>
            <a:pPr algn="ctr"/>
            <a:r>
              <a:rPr lang="de-DE" sz="2800" b="1" dirty="0">
                <a:solidFill>
                  <a:schemeClr val="accent1">
                    <a:lumMod val="75000"/>
                  </a:schemeClr>
                </a:solidFill>
              </a:rPr>
              <a:t>Eva: Mündigkeit und Erkenntnis</a:t>
            </a:r>
            <a:endParaRPr lang="de-DE" sz="2800" dirty="0">
              <a:solidFill>
                <a:schemeClr val="accent1">
                  <a:lumMod val="75000"/>
                </a:schemeClr>
              </a:solidFill>
            </a:endParaRPr>
          </a:p>
        </p:txBody>
      </p:sp>
      <p:pic>
        <p:nvPicPr>
          <p:cNvPr id="4" name="Grafik 3">
            <a:extLst>
              <a:ext uri="{FF2B5EF4-FFF2-40B4-BE49-F238E27FC236}">
                <a16:creationId xmlns:a16="http://schemas.microsoft.com/office/drawing/2014/main" xmlns="" id="{850E1825-1ED9-44BD-A150-0C30FBCBEC1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0720" y="1209806"/>
            <a:ext cx="8162479" cy="5502390"/>
          </a:xfrm>
          <a:prstGeom prst="rect">
            <a:avLst/>
          </a:prstGeom>
          <a:noFill/>
          <a:ln>
            <a:noFill/>
          </a:ln>
        </p:spPr>
      </p:pic>
      <p:sp>
        <p:nvSpPr>
          <p:cNvPr id="5" name="Inhaltsplatzhalter 2">
            <a:extLst>
              <a:ext uri="{FF2B5EF4-FFF2-40B4-BE49-F238E27FC236}">
                <a16:creationId xmlns:a16="http://schemas.microsoft.com/office/drawing/2014/main" xmlns="" id="{C25CE7F5-AE8A-4113-8B62-05BB9FF113F5}"/>
              </a:ext>
            </a:extLst>
          </p:cNvPr>
          <p:cNvSpPr>
            <a:spLocks noGrp="1"/>
          </p:cNvSpPr>
          <p:nvPr>
            <p:ph idx="1"/>
          </p:nvPr>
        </p:nvSpPr>
        <p:spPr>
          <a:xfrm>
            <a:off x="8458200" y="1209806"/>
            <a:ext cx="3563080" cy="4901434"/>
          </a:xfrm>
        </p:spPr>
        <p:txBody>
          <a:bodyPr>
            <a:normAutofit fontScale="85000" lnSpcReduction="20000"/>
          </a:bodyPr>
          <a:lstStyle/>
          <a:p>
            <a:pPr marL="0" indent="0">
              <a:buNone/>
            </a:pPr>
            <a:r>
              <a:rPr lang="de-DE" dirty="0"/>
              <a:t>Darauf sagte die Schlange zur Frau: Nein, ihr werdet nicht sterben. Gott weiß vielmehr: Sobald ihr davon esst, gehen euch die Augen auf; ihr werdet wie Gott und erkennt Gut und Böse. Da sah die Frau, dass es köstlich wäre, von dem Baum zu essen, dass der Baum eine Augenweide war und begehrenswert war, um klug zu werden. Sie nahm von seinen Früchten und aß; sie gab auch ihrem Mann, der bei ihr war, und auch er aß. </a:t>
            </a:r>
          </a:p>
          <a:p>
            <a:pPr marL="0" indent="0" algn="r">
              <a:buNone/>
            </a:pPr>
            <a:r>
              <a:rPr lang="de-DE" sz="2600" dirty="0"/>
              <a:t>Genesis 3, 4-6</a:t>
            </a:r>
          </a:p>
        </p:txBody>
      </p:sp>
    </p:spTree>
    <p:extLst>
      <p:ext uri="{BB962C8B-B14F-4D97-AF65-F5344CB8AC3E}">
        <p14:creationId xmlns:p14="http://schemas.microsoft.com/office/powerpoint/2010/main" val="1028516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CE58BE7D-2C8D-4B7F-8E46-3E4F5B174267}"/>
              </a:ext>
            </a:extLst>
          </p:cNvPr>
          <p:cNvSpPr>
            <a:spLocks noGrp="1"/>
          </p:cNvSpPr>
          <p:nvPr>
            <p:ph type="title"/>
          </p:nvPr>
        </p:nvSpPr>
        <p:spPr>
          <a:xfrm>
            <a:off x="838200" y="-3364"/>
            <a:ext cx="10515600" cy="1325563"/>
          </a:xfrm>
        </p:spPr>
        <p:txBody>
          <a:bodyPr>
            <a:normAutofit/>
          </a:bodyPr>
          <a:lstStyle/>
          <a:p>
            <a:pPr algn="ctr"/>
            <a:r>
              <a:rPr lang="de-DE" sz="2800" b="1" dirty="0">
                <a:solidFill>
                  <a:schemeClr val="accent1">
                    <a:lumMod val="75000"/>
                  </a:schemeClr>
                </a:solidFill>
              </a:rPr>
              <a:t>Frau Weisheit: Lebenskunst</a:t>
            </a:r>
            <a:endParaRPr lang="de-DE" sz="2800" dirty="0">
              <a:solidFill>
                <a:schemeClr val="accent1">
                  <a:lumMod val="75000"/>
                </a:schemeClr>
              </a:solidFill>
            </a:endParaRPr>
          </a:p>
        </p:txBody>
      </p:sp>
      <p:pic>
        <p:nvPicPr>
          <p:cNvPr id="6" name="Grafik 5">
            <a:extLst>
              <a:ext uri="{FF2B5EF4-FFF2-40B4-BE49-F238E27FC236}">
                <a16:creationId xmlns:a16="http://schemas.microsoft.com/office/drawing/2014/main" xmlns="" id="{469479AF-DA65-4547-9F76-63B24D50E51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931" y="1148096"/>
            <a:ext cx="8162479" cy="5502390"/>
          </a:xfrm>
          <a:prstGeom prst="rect">
            <a:avLst/>
          </a:prstGeom>
          <a:noFill/>
          <a:ln>
            <a:noFill/>
          </a:ln>
        </p:spPr>
      </p:pic>
      <p:sp>
        <p:nvSpPr>
          <p:cNvPr id="4" name="Inhaltsplatzhalter 2">
            <a:extLst>
              <a:ext uri="{FF2B5EF4-FFF2-40B4-BE49-F238E27FC236}">
                <a16:creationId xmlns:a16="http://schemas.microsoft.com/office/drawing/2014/main" xmlns="" id="{45FBECFA-B254-42B2-981F-7CFF61592E21}"/>
              </a:ext>
            </a:extLst>
          </p:cNvPr>
          <p:cNvSpPr>
            <a:spLocks noGrp="1"/>
          </p:cNvSpPr>
          <p:nvPr>
            <p:ph idx="1"/>
          </p:nvPr>
        </p:nvSpPr>
        <p:spPr>
          <a:xfrm>
            <a:off x="8559383" y="1148096"/>
            <a:ext cx="3401685" cy="5502390"/>
          </a:xfrm>
        </p:spPr>
        <p:txBody>
          <a:bodyPr>
            <a:normAutofit fontScale="85000" lnSpcReduction="20000"/>
          </a:bodyPr>
          <a:lstStyle/>
          <a:p>
            <a:pPr marL="0" indent="0">
              <a:buNone/>
            </a:pPr>
            <a:r>
              <a:rPr lang="de-DE" dirty="0"/>
              <a:t>Ich breitete wie eine Terebinthe meine Zweige aus und meine Zweige sind Zweige von Herrlichkeit und Anmut. Wie ein Weinstock ließ ich Anmut sprießen, meine Blüten sind Frucht von Herrlichkeit und Reichtum. </a:t>
            </a:r>
          </a:p>
          <a:p>
            <a:pPr marL="0" indent="0">
              <a:buNone/>
            </a:pPr>
            <a:r>
              <a:rPr lang="de-DE" dirty="0"/>
              <a:t>Ich bin die Mutter der schönen Liebe und der Furcht, der Erkenntnis und der heiligen Hoffnung. (.. ) Kommt zu mir, die ihr mich begehrt, und ihr sättigt euch an meinen Früchten! </a:t>
            </a:r>
          </a:p>
          <a:p>
            <a:pPr marL="0" indent="0" algn="r">
              <a:buNone/>
            </a:pPr>
            <a:r>
              <a:rPr lang="de-DE" sz="2600" dirty="0"/>
              <a:t>Jesus Sirach 24,16-18a.19</a:t>
            </a:r>
          </a:p>
        </p:txBody>
      </p:sp>
    </p:spTree>
    <p:extLst>
      <p:ext uri="{BB962C8B-B14F-4D97-AF65-F5344CB8AC3E}">
        <p14:creationId xmlns:p14="http://schemas.microsoft.com/office/powerpoint/2010/main" val="157329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CE58BE7D-2C8D-4B7F-8E46-3E4F5B174267}"/>
              </a:ext>
            </a:extLst>
          </p:cNvPr>
          <p:cNvSpPr>
            <a:spLocks noGrp="1"/>
          </p:cNvSpPr>
          <p:nvPr>
            <p:ph type="title"/>
          </p:nvPr>
        </p:nvSpPr>
        <p:spPr>
          <a:xfrm>
            <a:off x="838200" y="-3364"/>
            <a:ext cx="10515600" cy="1325563"/>
          </a:xfrm>
        </p:spPr>
        <p:txBody>
          <a:bodyPr>
            <a:normAutofit/>
          </a:bodyPr>
          <a:lstStyle/>
          <a:p>
            <a:pPr algn="ctr"/>
            <a:r>
              <a:rPr lang="de-DE" sz="2800" b="1" dirty="0">
                <a:solidFill>
                  <a:schemeClr val="accent1">
                    <a:lumMod val="75000"/>
                  </a:schemeClr>
                </a:solidFill>
              </a:rPr>
              <a:t>Marta und Maria: Harmonie</a:t>
            </a:r>
            <a:endParaRPr lang="de-DE" sz="2800" dirty="0">
              <a:solidFill>
                <a:schemeClr val="accent1">
                  <a:lumMod val="75000"/>
                </a:schemeClr>
              </a:solidFill>
            </a:endParaRPr>
          </a:p>
        </p:txBody>
      </p:sp>
      <p:pic>
        <p:nvPicPr>
          <p:cNvPr id="5" name="Grafik 4">
            <a:extLst>
              <a:ext uri="{FF2B5EF4-FFF2-40B4-BE49-F238E27FC236}">
                <a16:creationId xmlns:a16="http://schemas.microsoft.com/office/drawing/2014/main" xmlns="" id="{53C45088-7D4E-4479-B69C-88C9AD27DCD2}"/>
              </a:ext>
            </a:extLst>
          </p:cNvPr>
          <p:cNvPicPr/>
          <p:nvPr/>
        </p:nvPicPr>
        <p:blipFill rotWithShape="1">
          <a:blip r:embed="rId2" cstate="print">
            <a:extLst>
              <a:ext uri="{28A0092B-C50C-407E-A947-70E740481C1C}">
                <a14:useLocalDpi xmlns:a14="http://schemas.microsoft.com/office/drawing/2010/main" val="0"/>
              </a:ext>
            </a:extLst>
          </a:blip>
          <a:srcRect l="1766" r="1945"/>
          <a:stretch/>
        </p:blipFill>
        <p:spPr bwMode="auto">
          <a:xfrm>
            <a:off x="121920" y="1245999"/>
            <a:ext cx="8214360" cy="5502390"/>
          </a:xfrm>
          <a:prstGeom prst="rect">
            <a:avLst/>
          </a:prstGeom>
          <a:noFill/>
          <a:ln>
            <a:noFill/>
          </a:ln>
        </p:spPr>
      </p:pic>
      <p:sp>
        <p:nvSpPr>
          <p:cNvPr id="4" name="Inhaltsplatzhalter 2">
            <a:extLst>
              <a:ext uri="{FF2B5EF4-FFF2-40B4-BE49-F238E27FC236}">
                <a16:creationId xmlns:a16="http://schemas.microsoft.com/office/drawing/2014/main" xmlns="" id="{6A16A6FD-C2C2-44A3-9216-A30BF991C121}"/>
              </a:ext>
            </a:extLst>
          </p:cNvPr>
          <p:cNvSpPr>
            <a:spLocks noGrp="1"/>
          </p:cNvSpPr>
          <p:nvPr>
            <p:ph idx="1"/>
          </p:nvPr>
        </p:nvSpPr>
        <p:spPr>
          <a:xfrm>
            <a:off x="8442961" y="1245999"/>
            <a:ext cx="3610164" cy="5502390"/>
          </a:xfrm>
        </p:spPr>
        <p:txBody>
          <a:bodyPr>
            <a:normAutofit fontScale="70000" lnSpcReduction="20000"/>
          </a:bodyPr>
          <a:lstStyle/>
          <a:p>
            <a:pPr marL="0" indent="0">
              <a:buNone/>
            </a:pPr>
            <a:r>
              <a:rPr lang="de-DE" dirty="0"/>
              <a:t>Als sie weiterzogen, kam er in ein Dorf. Eine Frau namens Marta nahm ihn gastlich auf. </a:t>
            </a:r>
          </a:p>
          <a:p>
            <a:pPr marL="0" indent="0">
              <a:buNone/>
            </a:pPr>
            <a:r>
              <a:rPr lang="de-DE" dirty="0"/>
              <a:t>Sie hatte eine Schwester, die Maria hieß. Maria setzte sich dem Herrn zu Füßen und hörte seinen Worten zu. </a:t>
            </a:r>
          </a:p>
          <a:p>
            <a:pPr marL="0" indent="0">
              <a:buNone/>
            </a:pPr>
            <a:r>
              <a:rPr lang="de-DE" dirty="0"/>
              <a:t>Marta aber war ganz davon in Anspruch genommen zu dienen. Sie kam zu ihm und sagte: Herr, kümmert es dich nicht, dass meine Schwester die Arbeit mir allein überlässt? Sag ihr doch, sie soll mir helfen! </a:t>
            </a:r>
          </a:p>
          <a:p>
            <a:pPr marL="0" indent="0">
              <a:buNone/>
            </a:pPr>
            <a:r>
              <a:rPr lang="de-DE" dirty="0"/>
              <a:t>Der Herr antwortete: Marta, Marta, du machst dir viele Sorgen und Mühen. Aber nur eines ist notwendig. Maria hat den guten Teil gewählt, der wird ihr nicht genommen werden.</a:t>
            </a:r>
          </a:p>
          <a:p>
            <a:pPr marL="0" indent="0" algn="r">
              <a:buNone/>
            </a:pPr>
            <a:r>
              <a:rPr lang="de-DE" sz="2600" dirty="0"/>
              <a:t>Lukas 10, 38-42</a:t>
            </a:r>
          </a:p>
          <a:p>
            <a:pPr marL="0" indent="0" algn="r">
              <a:buNone/>
            </a:pPr>
            <a:endParaRPr lang="de-DE" dirty="0"/>
          </a:p>
        </p:txBody>
      </p:sp>
    </p:spTree>
    <p:extLst>
      <p:ext uri="{BB962C8B-B14F-4D97-AF65-F5344CB8AC3E}">
        <p14:creationId xmlns:p14="http://schemas.microsoft.com/office/powerpoint/2010/main" val="1932794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CE58BE7D-2C8D-4B7F-8E46-3E4F5B174267}"/>
              </a:ext>
            </a:extLst>
          </p:cNvPr>
          <p:cNvSpPr>
            <a:spLocks noGrp="1"/>
          </p:cNvSpPr>
          <p:nvPr>
            <p:ph type="title"/>
          </p:nvPr>
        </p:nvSpPr>
        <p:spPr>
          <a:xfrm>
            <a:off x="838200" y="-3364"/>
            <a:ext cx="10515600" cy="1325563"/>
          </a:xfrm>
        </p:spPr>
        <p:txBody>
          <a:bodyPr>
            <a:normAutofit/>
          </a:bodyPr>
          <a:lstStyle/>
          <a:p>
            <a:pPr algn="ctr"/>
            <a:r>
              <a:rPr lang="de-DE" sz="2800" b="1" dirty="0">
                <a:solidFill>
                  <a:schemeClr val="accent1">
                    <a:lumMod val="75000"/>
                  </a:schemeClr>
                </a:solidFill>
              </a:rPr>
              <a:t>Frauen in den paulinischen Gemeinden: Engagement</a:t>
            </a:r>
            <a:endParaRPr lang="de-DE" sz="2800" dirty="0">
              <a:solidFill>
                <a:schemeClr val="accent1">
                  <a:lumMod val="75000"/>
                </a:schemeClr>
              </a:solidFill>
            </a:endParaRPr>
          </a:p>
        </p:txBody>
      </p:sp>
      <p:pic>
        <p:nvPicPr>
          <p:cNvPr id="6" name="Grafik 5">
            <a:extLst>
              <a:ext uri="{FF2B5EF4-FFF2-40B4-BE49-F238E27FC236}">
                <a16:creationId xmlns:a16="http://schemas.microsoft.com/office/drawing/2014/main" xmlns="" id="{31C9DED9-5E47-42AB-9505-609FF548A4F3}"/>
              </a:ext>
            </a:extLst>
          </p:cNvPr>
          <p:cNvPicPr/>
          <p:nvPr/>
        </p:nvPicPr>
        <p:blipFill rotWithShape="1">
          <a:blip r:embed="rId2" cstate="print">
            <a:extLst>
              <a:ext uri="{28A0092B-C50C-407E-A947-70E740481C1C}">
                <a14:useLocalDpi xmlns:a14="http://schemas.microsoft.com/office/drawing/2010/main" val="0"/>
              </a:ext>
            </a:extLst>
          </a:blip>
          <a:srcRect l="5192"/>
          <a:stretch/>
        </p:blipFill>
        <p:spPr bwMode="auto">
          <a:xfrm>
            <a:off x="167639" y="1200279"/>
            <a:ext cx="7803439" cy="5502390"/>
          </a:xfrm>
          <a:prstGeom prst="rect">
            <a:avLst/>
          </a:prstGeom>
          <a:noFill/>
          <a:ln>
            <a:noFill/>
          </a:ln>
        </p:spPr>
      </p:pic>
      <p:sp>
        <p:nvSpPr>
          <p:cNvPr id="4" name="Inhaltsplatzhalter 2">
            <a:extLst>
              <a:ext uri="{FF2B5EF4-FFF2-40B4-BE49-F238E27FC236}">
                <a16:creationId xmlns:a16="http://schemas.microsoft.com/office/drawing/2014/main" xmlns="" id="{47C39324-EC6C-406A-BC60-31CE716D421D}"/>
              </a:ext>
            </a:extLst>
          </p:cNvPr>
          <p:cNvSpPr>
            <a:spLocks noGrp="1"/>
          </p:cNvSpPr>
          <p:nvPr>
            <p:ph idx="1"/>
          </p:nvPr>
        </p:nvSpPr>
        <p:spPr>
          <a:xfrm>
            <a:off x="8032038" y="1200278"/>
            <a:ext cx="4069081" cy="5657721"/>
          </a:xfrm>
        </p:spPr>
        <p:txBody>
          <a:bodyPr>
            <a:normAutofit fontScale="62500" lnSpcReduction="20000"/>
          </a:bodyPr>
          <a:lstStyle/>
          <a:p>
            <a:pPr marL="0" indent="0">
              <a:buNone/>
            </a:pPr>
            <a:r>
              <a:rPr lang="de-DE" sz="3000" dirty="0"/>
              <a:t>Ich empfehle euch unsere Schwester Phöbe, die auch Dienerin der Gemeinde von </a:t>
            </a:r>
            <a:r>
              <a:rPr lang="de-DE" sz="3000" dirty="0" err="1"/>
              <a:t>Kenchreä</a:t>
            </a:r>
            <a:r>
              <a:rPr lang="de-DE" sz="3000" dirty="0"/>
              <a:t> ist: Nehmt sie im Namen des Herrn auf, wie es Heilige tun sollen, und steht ihr in jeder Sache bei, in der sie euch braucht; denn für viele war sie ein Beistand, auch für mich selbst. </a:t>
            </a:r>
          </a:p>
          <a:p>
            <a:pPr marL="0" indent="0">
              <a:buNone/>
            </a:pPr>
            <a:r>
              <a:rPr lang="de-DE" sz="3000" dirty="0"/>
              <a:t>Grüßt Priska und Aquila, meine Mitarbeiter in Christus Jesus, die für mein Leben ihren eigenen Kopf hingehalten haben; nicht allein ich, sondern alle Gemeinden der Heiden sind ihnen dankbar. (…)</a:t>
            </a:r>
          </a:p>
          <a:p>
            <a:pPr marL="0" indent="0">
              <a:buNone/>
            </a:pPr>
            <a:r>
              <a:rPr lang="de-DE" sz="3000" dirty="0"/>
              <a:t>Grüßt </a:t>
            </a:r>
            <a:r>
              <a:rPr lang="de-DE" sz="3000" dirty="0" err="1"/>
              <a:t>Andronikus</a:t>
            </a:r>
            <a:r>
              <a:rPr lang="de-DE" sz="3000" dirty="0"/>
              <a:t> und </a:t>
            </a:r>
            <a:r>
              <a:rPr lang="de-DE" sz="3000" dirty="0" err="1"/>
              <a:t>Junia</a:t>
            </a:r>
            <a:r>
              <a:rPr lang="de-DE" sz="3000" dirty="0"/>
              <a:t>, die zu meinem Volk gehören und mit mir zusammen im Gefängnis waren; sie ragen heraus unter den Aposteln und haben sich schon vor mir zu Christus bekannt. (…) </a:t>
            </a:r>
          </a:p>
          <a:p>
            <a:pPr marL="0" indent="0">
              <a:buNone/>
            </a:pPr>
            <a:r>
              <a:rPr lang="de-DE" sz="3000" dirty="0"/>
              <a:t>Grüßt die geliebte </a:t>
            </a:r>
            <a:r>
              <a:rPr lang="de-DE" sz="3000" dirty="0" err="1"/>
              <a:t>Persis</a:t>
            </a:r>
            <a:r>
              <a:rPr lang="de-DE" sz="3000" dirty="0"/>
              <a:t>; sie hat im Herrn große Mühe auf sich genommen! </a:t>
            </a:r>
          </a:p>
          <a:p>
            <a:pPr marL="0" indent="0" algn="r">
              <a:buNone/>
            </a:pPr>
            <a:r>
              <a:rPr lang="de-DE" dirty="0"/>
              <a:t>Römer 16,1-4.7.12b </a:t>
            </a:r>
          </a:p>
          <a:p>
            <a:pPr marL="0" indent="0" algn="r">
              <a:buNone/>
            </a:pPr>
            <a:endParaRPr lang="de-DE" dirty="0"/>
          </a:p>
        </p:txBody>
      </p:sp>
    </p:spTree>
    <p:extLst>
      <p:ext uri="{BB962C8B-B14F-4D97-AF65-F5344CB8AC3E}">
        <p14:creationId xmlns:p14="http://schemas.microsoft.com/office/powerpoint/2010/main" val="3898433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CE58BE7D-2C8D-4B7F-8E46-3E4F5B174267}"/>
              </a:ext>
            </a:extLst>
          </p:cNvPr>
          <p:cNvSpPr>
            <a:spLocks noGrp="1"/>
          </p:cNvSpPr>
          <p:nvPr>
            <p:ph type="title"/>
          </p:nvPr>
        </p:nvSpPr>
        <p:spPr>
          <a:xfrm>
            <a:off x="838200" y="-3364"/>
            <a:ext cx="10515600" cy="1325563"/>
          </a:xfrm>
        </p:spPr>
        <p:txBody>
          <a:bodyPr>
            <a:normAutofit/>
          </a:bodyPr>
          <a:lstStyle/>
          <a:p>
            <a:pPr algn="ctr"/>
            <a:r>
              <a:rPr lang="de-DE" sz="2800" b="1" dirty="0">
                <a:solidFill>
                  <a:schemeClr val="accent1">
                    <a:lumMod val="75000"/>
                  </a:schemeClr>
                </a:solidFill>
              </a:rPr>
              <a:t>Die Samariterin am Brunnen: Lebensquellen</a:t>
            </a:r>
            <a:endParaRPr lang="de-DE" sz="2800" dirty="0">
              <a:solidFill>
                <a:schemeClr val="accent1">
                  <a:lumMod val="75000"/>
                </a:schemeClr>
              </a:solidFill>
            </a:endParaRPr>
          </a:p>
        </p:txBody>
      </p:sp>
      <p:pic>
        <p:nvPicPr>
          <p:cNvPr id="4" name="Inhaltsplatzhalter 3">
            <a:extLst>
              <a:ext uri="{FF2B5EF4-FFF2-40B4-BE49-F238E27FC236}">
                <a16:creationId xmlns:a16="http://schemas.microsoft.com/office/drawing/2014/main" xmlns="" id="{CD115DE1-207C-4A91-AFD6-B7DCDB9CC157}"/>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81970" y="1202597"/>
            <a:ext cx="7865659" cy="5459106"/>
          </a:xfrm>
          <a:prstGeom prst="rect">
            <a:avLst/>
          </a:prstGeom>
          <a:noFill/>
          <a:ln>
            <a:noFill/>
          </a:ln>
        </p:spPr>
      </p:pic>
      <p:sp>
        <p:nvSpPr>
          <p:cNvPr id="5" name="Inhaltsplatzhalter 2">
            <a:extLst>
              <a:ext uri="{FF2B5EF4-FFF2-40B4-BE49-F238E27FC236}">
                <a16:creationId xmlns:a16="http://schemas.microsoft.com/office/drawing/2014/main" xmlns="" id="{C02FFE7F-0CB3-4512-A7C6-9D1CD8ECE64D}"/>
              </a:ext>
            </a:extLst>
          </p:cNvPr>
          <p:cNvSpPr txBox="1">
            <a:spLocks/>
          </p:cNvSpPr>
          <p:nvPr/>
        </p:nvSpPr>
        <p:spPr>
          <a:xfrm>
            <a:off x="8199120" y="1202597"/>
            <a:ext cx="3856630" cy="5168182"/>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dirty="0"/>
              <a:t>Wer von diesem Wasser trinkt, wird wieder Durst bekommen; wer aber von dem Wasser trinkt, das ich ihm geben werde, wird niemals mehr Durst haben; vielmehr wird das Wasser, das ich ihm gebe, in ihm zu einer Quelle werden, deren Wasser ins ewige Leben fließt. </a:t>
            </a:r>
          </a:p>
          <a:p>
            <a:pPr marL="0" indent="0">
              <a:buNone/>
            </a:pPr>
            <a:r>
              <a:rPr lang="de-DE" dirty="0"/>
              <a:t>Da sagte die Frau zu ihm: Herr, gib mir dieses Wasser, damit ich keinen Durst mehr habe und nicht mehr hierherkommen muss, um Wasser zu schöpfen</a:t>
            </a:r>
            <a:r>
              <a:rPr lang="de-DE"/>
              <a:t>! </a:t>
            </a:r>
          </a:p>
          <a:p>
            <a:pPr marL="0" indent="0" algn="r">
              <a:buNone/>
            </a:pPr>
            <a:r>
              <a:rPr lang="de-DE" sz="2600"/>
              <a:t>Johannes </a:t>
            </a:r>
            <a:r>
              <a:rPr lang="de-DE" sz="2600" dirty="0"/>
              <a:t>4,14f</a:t>
            </a:r>
          </a:p>
        </p:txBody>
      </p:sp>
    </p:spTree>
    <p:extLst>
      <p:ext uri="{BB962C8B-B14F-4D97-AF65-F5344CB8AC3E}">
        <p14:creationId xmlns:p14="http://schemas.microsoft.com/office/powerpoint/2010/main" val="6679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CE58BE7D-2C8D-4B7F-8E46-3E4F5B174267}"/>
              </a:ext>
            </a:extLst>
          </p:cNvPr>
          <p:cNvSpPr>
            <a:spLocks noGrp="1"/>
          </p:cNvSpPr>
          <p:nvPr>
            <p:ph type="title"/>
          </p:nvPr>
        </p:nvSpPr>
        <p:spPr>
          <a:xfrm>
            <a:off x="838200" y="-3364"/>
            <a:ext cx="10515600" cy="1325563"/>
          </a:xfrm>
        </p:spPr>
        <p:txBody>
          <a:bodyPr>
            <a:normAutofit/>
          </a:bodyPr>
          <a:lstStyle/>
          <a:p>
            <a:pPr algn="ctr"/>
            <a:r>
              <a:rPr lang="de-DE" sz="2800" b="1" dirty="0">
                <a:solidFill>
                  <a:schemeClr val="accent1">
                    <a:lumMod val="75000"/>
                  </a:schemeClr>
                </a:solidFill>
              </a:rPr>
              <a:t>Die gekrümmte Frau: Berührt werden</a:t>
            </a:r>
            <a:endParaRPr lang="de-DE" sz="2800" dirty="0">
              <a:solidFill>
                <a:schemeClr val="accent1">
                  <a:lumMod val="75000"/>
                </a:schemeClr>
              </a:solidFill>
            </a:endParaRPr>
          </a:p>
        </p:txBody>
      </p:sp>
      <p:pic>
        <p:nvPicPr>
          <p:cNvPr id="6" name="Grafik 5">
            <a:extLst>
              <a:ext uri="{FF2B5EF4-FFF2-40B4-BE49-F238E27FC236}">
                <a16:creationId xmlns:a16="http://schemas.microsoft.com/office/drawing/2014/main" xmlns="" id="{41265E81-8FF3-4913-B32D-FE72E82DEA4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8767" y="1193724"/>
            <a:ext cx="8786466" cy="5507625"/>
          </a:xfrm>
          <a:prstGeom prst="rect">
            <a:avLst/>
          </a:prstGeom>
          <a:noFill/>
          <a:ln>
            <a:noFill/>
          </a:ln>
        </p:spPr>
      </p:pic>
      <p:sp>
        <p:nvSpPr>
          <p:cNvPr id="4" name="Inhaltsplatzhalter 2">
            <a:extLst>
              <a:ext uri="{FF2B5EF4-FFF2-40B4-BE49-F238E27FC236}">
                <a16:creationId xmlns:a16="http://schemas.microsoft.com/office/drawing/2014/main" xmlns="" id="{172B5431-ADE1-4B2A-90F4-72F934761DAD}"/>
              </a:ext>
            </a:extLst>
          </p:cNvPr>
          <p:cNvSpPr>
            <a:spLocks noGrp="1"/>
          </p:cNvSpPr>
          <p:nvPr>
            <p:ph idx="1"/>
          </p:nvPr>
        </p:nvSpPr>
        <p:spPr>
          <a:xfrm>
            <a:off x="9083039" y="1193724"/>
            <a:ext cx="2930194" cy="5507624"/>
          </a:xfrm>
        </p:spPr>
        <p:txBody>
          <a:bodyPr>
            <a:normAutofit fontScale="77500" lnSpcReduction="20000"/>
          </a:bodyPr>
          <a:lstStyle/>
          <a:p>
            <a:pPr marL="0" indent="0">
              <a:buNone/>
            </a:pPr>
            <a:r>
              <a:rPr lang="de-DE" dirty="0"/>
              <a:t>Am Sabbat lehrte Jesus in einer Synagoge. </a:t>
            </a:r>
          </a:p>
          <a:p>
            <a:pPr marL="0" indent="0">
              <a:buNone/>
            </a:pPr>
            <a:r>
              <a:rPr lang="de-DE" dirty="0"/>
              <a:t>Und siehe, da war eine Frau, die seit achtzehn Jahren krank war, weil sie von einem Geist geplagt wurde; sie war ganz verkrümmt und konnte nicht mehr aufrecht gehen. Als Jesus sie sah, rief er sie zu sich und sagte: Frau, du bist von deinem Leiden erlöst. Und er legte ihr die Hände auf. Im gleichen Augenblick richtete sie sich auf und pries Gott.</a:t>
            </a:r>
          </a:p>
          <a:p>
            <a:pPr marL="0" indent="0" algn="r">
              <a:buNone/>
            </a:pPr>
            <a:r>
              <a:rPr lang="de-DE" sz="2900" dirty="0"/>
              <a:t>Lukas 13,10-13</a:t>
            </a:r>
          </a:p>
          <a:p>
            <a:pPr marL="0" indent="0" algn="r">
              <a:buNone/>
            </a:pPr>
            <a:endParaRPr lang="de-DE" dirty="0">
              <a:highlight>
                <a:srgbClr val="FFFF00"/>
              </a:highlight>
            </a:endParaRPr>
          </a:p>
        </p:txBody>
      </p:sp>
    </p:spTree>
    <p:extLst>
      <p:ext uri="{BB962C8B-B14F-4D97-AF65-F5344CB8AC3E}">
        <p14:creationId xmlns:p14="http://schemas.microsoft.com/office/powerpoint/2010/main" val="3536799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E9836DA-98AD-4183-A486-D90881A1F4B4}"/>
              </a:ext>
            </a:extLst>
          </p:cNvPr>
          <p:cNvSpPr>
            <a:spLocks noGrp="1"/>
          </p:cNvSpPr>
          <p:nvPr>
            <p:ph type="title"/>
          </p:nvPr>
        </p:nvSpPr>
        <p:spPr>
          <a:xfrm>
            <a:off x="838200" y="78517"/>
            <a:ext cx="10515600" cy="1325563"/>
          </a:xfrm>
        </p:spPr>
        <p:txBody>
          <a:bodyPr>
            <a:normAutofit fontScale="90000"/>
          </a:bodyPr>
          <a:lstStyle/>
          <a:p>
            <a:r>
              <a:rPr lang="de-DE" sz="3100" b="1" dirty="0">
                <a:solidFill>
                  <a:schemeClr val="accent1">
                    <a:lumMod val="75000"/>
                  </a:schemeClr>
                </a:solidFill>
              </a:rPr>
              <a:t>Wie ein kleines Kind bei seiner Mutter: Gottvertrauen und Selbstfürsorge</a:t>
            </a:r>
            <a:r>
              <a:rPr lang="de-DE" dirty="0"/>
              <a:t/>
            </a:r>
            <a:br>
              <a:rPr lang="de-DE" dirty="0"/>
            </a:br>
            <a:endParaRPr lang="de-DE" dirty="0"/>
          </a:p>
        </p:txBody>
      </p:sp>
      <p:pic>
        <p:nvPicPr>
          <p:cNvPr id="8" name="Grafik 7">
            <a:extLst>
              <a:ext uri="{FF2B5EF4-FFF2-40B4-BE49-F238E27FC236}">
                <a16:creationId xmlns:a16="http://schemas.microsoft.com/office/drawing/2014/main" xmlns="" id="{5C4CB014-B635-4BB9-8353-E12A088C5BDD}"/>
              </a:ext>
            </a:extLst>
          </p:cNvPr>
          <p:cNvPicPr/>
          <p:nvPr/>
        </p:nvPicPr>
        <p:blipFill rotWithShape="1">
          <a:blip r:embed="rId2" cstate="print">
            <a:extLst>
              <a:ext uri="{28A0092B-C50C-407E-A947-70E740481C1C}">
                <a14:useLocalDpi xmlns:a14="http://schemas.microsoft.com/office/drawing/2010/main" val="0"/>
              </a:ext>
            </a:extLst>
          </a:blip>
          <a:srcRect l="27133" r="18965"/>
          <a:stretch/>
        </p:blipFill>
        <p:spPr bwMode="auto">
          <a:xfrm>
            <a:off x="182880" y="924900"/>
            <a:ext cx="3962400" cy="5765412"/>
          </a:xfrm>
          <a:prstGeom prst="rect">
            <a:avLst/>
          </a:prstGeom>
          <a:noFill/>
          <a:ln>
            <a:noFill/>
          </a:ln>
          <a:extLst>
            <a:ext uri="{53640926-AAD7-44D8-BBD7-CCE9431645EC}">
              <a14:shadowObscured xmlns:a14="http://schemas.microsoft.com/office/drawing/2010/main"/>
            </a:ext>
          </a:extLst>
        </p:spPr>
      </p:pic>
      <p:pic>
        <p:nvPicPr>
          <p:cNvPr id="11" name="Grafik 10">
            <a:extLst>
              <a:ext uri="{FF2B5EF4-FFF2-40B4-BE49-F238E27FC236}">
                <a16:creationId xmlns:a16="http://schemas.microsoft.com/office/drawing/2014/main" xmlns="" id="{4C68AF61-9777-4CAB-AF79-509E8434D4FA}"/>
              </a:ext>
            </a:extLst>
          </p:cNvPr>
          <p:cNvPicPr/>
          <p:nvPr/>
        </p:nvPicPr>
        <p:blipFill rotWithShape="1">
          <a:blip r:embed="rId3" cstate="print">
            <a:extLst>
              <a:ext uri="{28A0092B-C50C-407E-A947-70E740481C1C}">
                <a14:useLocalDpi xmlns:a14="http://schemas.microsoft.com/office/drawing/2010/main" val="0"/>
              </a:ext>
            </a:extLst>
          </a:blip>
          <a:srcRect l="27066" r="25068"/>
          <a:stretch/>
        </p:blipFill>
        <p:spPr bwMode="auto">
          <a:xfrm>
            <a:off x="4312920" y="924900"/>
            <a:ext cx="3962400" cy="5765412"/>
          </a:xfrm>
          <a:prstGeom prst="rect">
            <a:avLst/>
          </a:prstGeom>
          <a:noFill/>
          <a:ln>
            <a:noFill/>
          </a:ln>
          <a:extLst>
            <a:ext uri="{53640926-AAD7-44D8-BBD7-CCE9431645EC}">
              <a14:shadowObscured xmlns:a14="http://schemas.microsoft.com/office/drawing/2010/main"/>
            </a:ext>
          </a:extLst>
        </p:spPr>
      </p:pic>
      <p:sp>
        <p:nvSpPr>
          <p:cNvPr id="12" name="Inhaltsplatzhalter 2">
            <a:extLst>
              <a:ext uri="{FF2B5EF4-FFF2-40B4-BE49-F238E27FC236}">
                <a16:creationId xmlns:a16="http://schemas.microsoft.com/office/drawing/2014/main" xmlns="" id="{F7E9FE71-2A55-4A4E-AB83-87DEA23F535B}"/>
              </a:ext>
            </a:extLst>
          </p:cNvPr>
          <p:cNvSpPr>
            <a:spLocks noGrp="1"/>
          </p:cNvSpPr>
          <p:nvPr>
            <p:ph idx="1"/>
          </p:nvPr>
        </p:nvSpPr>
        <p:spPr>
          <a:xfrm>
            <a:off x="8442960" y="924900"/>
            <a:ext cx="3566160" cy="3261312"/>
          </a:xfrm>
        </p:spPr>
        <p:txBody>
          <a:bodyPr>
            <a:normAutofit fontScale="92500" lnSpcReduction="20000"/>
          </a:bodyPr>
          <a:lstStyle/>
          <a:p>
            <a:pPr marL="0" indent="0">
              <a:buNone/>
            </a:pPr>
            <a:r>
              <a:rPr lang="de-DE" dirty="0"/>
              <a:t>Vielmehr habe ich besänftigt, habe zur Ruhe gebracht meine Seele. </a:t>
            </a:r>
          </a:p>
          <a:p>
            <a:pPr marL="0" indent="0">
              <a:buNone/>
            </a:pPr>
            <a:r>
              <a:rPr lang="de-DE" dirty="0"/>
              <a:t>Wie ein gestilltes Kind bei seiner Mutter, </a:t>
            </a:r>
          </a:p>
          <a:p>
            <a:pPr marL="0" indent="0">
              <a:buNone/>
            </a:pPr>
            <a:r>
              <a:rPr lang="de-DE" dirty="0"/>
              <a:t>wie das gestillte Kind,    so ist meine Seele in mir.</a:t>
            </a:r>
          </a:p>
          <a:p>
            <a:pPr marL="0" indent="0" algn="r">
              <a:buNone/>
            </a:pPr>
            <a:r>
              <a:rPr lang="de-DE" dirty="0"/>
              <a:t>	</a:t>
            </a:r>
            <a:r>
              <a:rPr lang="de-DE" sz="2400" dirty="0"/>
              <a:t>Psalm 131,2</a:t>
            </a:r>
            <a:endParaRPr lang="de-DE" dirty="0"/>
          </a:p>
        </p:txBody>
      </p:sp>
    </p:spTree>
    <p:extLst>
      <p:ext uri="{BB962C8B-B14F-4D97-AF65-F5344CB8AC3E}">
        <p14:creationId xmlns:p14="http://schemas.microsoft.com/office/powerpoint/2010/main" val="189890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CE58BE7D-2C8D-4B7F-8E46-3E4F5B174267}"/>
              </a:ext>
            </a:extLst>
          </p:cNvPr>
          <p:cNvSpPr>
            <a:spLocks noGrp="1"/>
          </p:cNvSpPr>
          <p:nvPr>
            <p:ph type="title"/>
          </p:nvPr>
        </p:nvSpPr>
        <p:spPr>
          <a:xfrm>
            <a:off x="838200" y="-3364"/>
            <a:ext cx="10515600" cy="1325563"/>
          </a:xfrm>
        </p:spPr>
        <p:txBody>
          <a:bodyPr>
            <a:normAutofit/>
          </a:bodyPr>
          <a:lstStyle/>
          <a:p>
            <a:pPr algn="ctr"/>
            <a:r>
              <a:rPr lang="de-DE" sz="2800" b="1" dirty="0">
                <a:solidFill>
                  <a:schemeClr val="accent1">
                    <a:lumMod val="75000"/>
                  </a:schemeClr>
                </a:solidFill>
              </a:rPr>
              <a:t>Eine Frau aus dem </a:t>
            </a:r>
            <a:r>
              <a:rPr lang="de-DE" sz="2800" b="1" dirty="0" err="1">
                <a:solidFill>
                  <a:schemeClr val="accent1">
                    <a:lumMod val="75000"/>
                  </a:schemeClr>
                </a:solidFill>
              </a:rPr>
              <a:t>Hohenlied</a:t>
            </a:r>
            <a:r>
              <a:rPr lang="de-DE" sz="2800" b="1" dirty="0">
                <a:solidFill>
                  <a:schemeClr val="accent1">
                    <a:lumMod val="75000"/>
                  </a:schemeClr>
                </a:solidFill>
              </a:rPr>
              <a:t>: Schönheit</a:t>
            </a:r>
            <a:endParaRPr lang="de-DE" sz="2800" dirty="0">
              <a:solidFill>
                <a:schemeClr val="accent1">
                  <a:lumMod val="75000"/>
                </a:schemeClr>
              </a:solidFill>
            </a:endParaRPr>
          </a:p>
        </p:txBody>
      </p:sp>
      <p:pic>
        <p:nvPicPr>
          <p:cNvPr id="4" name="Grafik 3">
            <a:extLst>
              <a:ext uri="{FF2B5EF4-FFF2-40B4-BE49-F238E27FC236}">
                <a16:creationId xmlns:a16="http://schemas.microsoft.com/office/drawing/2014/main" xmlns="" id="{13C336D9-5701-4500-B58D-FBCE9F9585C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7717" y="1175392"/>
            <a:ext cx="8268828" cy="5502390"/>
          </a:xfrm>
          <a:prstGeom prst="rect">
            <a:avLst/>
          </a:prstGeom>
          <a:noFill/>
          <a:ln>
            <a:noFill/>
          </a:ln>
        </p:spPr>
      </p:pic>
      <p:sp>
        <p:nvSpPr>
          <p:cNvPr id="5" name="Inhaltsplatzhalter 2">
            <a:extLst>
              <a:ext uri="{FF2B5EF4-FFF2-40B4-BE49-F238E27FC236}">
                <a16:creationId xmlns:a16="http://schemas.microsoft.com/office/drawing/2014/main" xmlns="" id="{10958889-72ED-44F9-9F1D-60A6A64B2827}"/>
              </a:ext>
            </a:extLst>
          </p:cNvPr>
          <p:cNvSpPr>
            <a:spLocks noGrp="1"/>
          </p:cNvSpPr>
          <p:nvPr>
            <p:ph idx="1"/>
          </p:nvPr>
        </p:nvSpPr>
        <p:spPr>
          <a:xfrm>
            <a:off x="8694295" y="1175391"/>
            <a:ext cx="3259988" cy="5502389"/>
          </a:xfrm>
        </p:spPr>
        <p:txBody>
          <a:bodyPr>
            <a:normAutofit fontScale="77500" lnSpcReduction="20000"/>
          </a:bodyPr>
          <a:lstStyle/>
          <a:p>
            <a:pPr marL="0" indent="0">
              <a:buNone/>
            </a:pPr>
            <a:r>
              <a:rPr lang="de-DE" dirty="0"/>
              <a:t>Siehe, schön bist du, meine Freundin, siehe, du bist schön. (…) </a:t>
            </a:r>
          </a:p>
          <a:p>
            <a:pPr marL="0" indent="0">
              <a:buNone/>
            </a:pPr>
            <a:r>
              <a:rPr lang="de-DE" dirty="0"/>
              <a:t>Alles an dir ist schön, meine Freundin, kein Makel haftet dir an.</a:t>
            </a:r>
          </a:p>
          <a:p>
            <a:pPr marL="0" indent="0">
              <a:buNone/>
            </a:pPr>
            <a:r>
              <a:rPr lang="de-DE" dirty="0"/>
              <a:t>Ein verschlossener Garten ist meine Schwester Braut, ein verschlossener Born, ein versiegelter Quell. An deinen Wasserrinnen - ein Granatapfelhain mit köstlichen Früchten, Hennadolden samt Nardenblüten, Narde, Krokus, Gewürzrohr und Zimt, alle Weihrauch-bäume, Myrrhe und Aloe, allerbester Balsam. </a:t>
            </a:r>
          </a:p>
          <a:p>
            <a:pPr marL="0" indent="0" algn="r">
              <a:buNone/>
            </a:pPr>
            <a:r>
              <a:rPr lang="de-DE" dirty="0" err="1"/>
              <a:t>Hoheslied</a:t>
            </a:r>
            <a:r>
              <a:rPr lang="de-DE" dirty="0"/>
              <a:t> 4, 1.7.12f</a:t>
            </a:r>
          </a:p>
        </p:txBody>
      </p:sp>
    </p:spTree>
    <p:extLst>
      <p:ext uri="{BB962C8B-B14F-4D97-AF65-F5344CB8AC3E}">
        <p14:creationId xmlns:p14="http://schemas.microsoft.com/office/powerpoint/2010/main" val="681867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CE58BE7D-2C8D-4B7F-8E46-3E4F5B174267}"/>
              </a:ext>
            </a:extLst>
          </p:cNvPr>
          <p:cNvSpPr>
            <a:spLocks noGrp="1"/>
          </p:cNvSpPr>
          <p:nvPr>
            <p:ph type="title"/>
          </p:nvPr>
        </p:nvSpPr>
        <p:spPr>
          <a:xfrm>
            <a:off x="838200" y="-3364"/>
            <a:ext cx="10515600" cy="1325563"/>
          </a:xfrm>
        </p:spPr>
        <p:txBody>
          <a:bodyPr>
            <a:normAutofit/>
          </a:bodyPr>
          <a:lstStyle/>
          <a:p>
            <a:pPr algn="ctr"/>
            <a:r>
              <a:rPr lang="de-DE" sz="2800" b="1" dirty="0">
                <a:solidFill>
                  <a:schemeClr val="accent1">
                    <a:lumMod val="75000"/>
                  </a:schemeClr>
                </a:solidFill>
              </a:rPr>
              <a:t>Die Verkündigung an Maria: Erwartung</a:t>
            </a:r>
            <a:endParaRPr lang="de-DE" sz="2800" dirty="0">
              <a:solidFill>
                <a:schemeClr val="accent1">
                  <a:lumMod val="75000"/>
                </a:schemeClr>
              </a:solidFill>
            </a:endParaRPr>
          </a:p>
        </p:txBody>
      </p:sp>
      <p:pic>
        <p:nvPicPr>
          <p:cNvPr id="5" name="Grafik 4">
            <a:extLst>
              <a:ext uri="{FF2B5EF4-FFF2-40B4-BE49-F238E27FC236}">
                <a16:creationId xmlns:a16="http://schemas.microsoft.com/office/drawing/2014/main" xmlns="" id="{CB1E4CB5-49D7-4555-A751-F7DFC120553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206" y="1211397"/>
            <a:ext cx="7710788" cy="5488741"/>
          </a:xfrm>
          <a:prstGeom prst="rect">
            <a:avLst/>
          </a:prstGeom>
          <a:noFill/>
          <a:ln>
            <a:noFill/>
          </a:ln>
        </p:spPr>
      </p:pic>
      <p:sp>
        <p:nvSpPr>
          <p:cNvPr id="4" name="Inhaltsplatzhalter 2">
            <a:extLst>
              <a:ext uri="{FF2B5EF4-FFF2-40B4-BE49-F238E27FC236}">
                <a16:creationId xmlns:a16="http://schemas.microsoft.com/office/drawing/2014/main" xmlns="" id="{1F25A328-9A8E-46C1-B5EA-2196B0D0D8B5}"/>
              </a:ext>
            </a:extLst>
          </p:cNvPr>
          <p:cNvSpPr>
            <a:spLocks noGrp="1"/>
          </p:cNvSpPr>
          <p:nvPr>
            <p:ph idx="1"/>
          </p:nvPr>
        </p:nvSpPr>
        <p:spPr>
          <a:xfrm>
            <a:off x="8061960" y="1211397"/>
            <a:ext cx="3946834" cy="3271138"/>
          </a:xfrm>
        </p:spPr>
        <p:txBody>
          <a:bodyPr>
            <a:normAutofit/>
          </a:bodyPr>
          <a:lstStyle/>
          <a:p>
            <a:pPr marL="0" indent="0">
              <a:buNone/>
            </a:pPr>
            <a:r>
              <a:rPr lang="de-DE" dirty="0"/>
              <a:t>Da sagte der Engel zu ihr: Fürchte dich nicht, Maria; denn du hast bei Gott Gnade gefunden. Siehe, du wirst schwanger werden und einen Sohn wirst du gebären…</a:t>
            </a:r>
          </a:p>
          <a:p>
            <a:pPr marL="0" indent="0" algn="r">
              <a:buNone/>
            </a:pPr>
            <a:r>
              <a:rPr lang="de-DE" sz="2400" dirty="0"/>
              <a:t>Lukas 1,30.31a</a:t>
            </a:r>
          </a:p>
        </p:txBody>
      </p:sp>
    </p:spTree>
    <p:extLst>
      <p:ext uri="{BB962C8B-B14F-4D97-AF65-F5344CB8AC3E}">
        <p14:creationId xmlns:p14="http://schemas.microsoft.com/office/powerpoint/2010/main" val="2242605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xmlns="" id="{45129703-41BA-411F-934B-3361A8C2B092}"/>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8505" y="1176142"/>
            <a:ext cx="8268827" cy="5502390"/>
          </a:xfrm>
          <a:prstGeom prst="rect">
            <a:avLst/>
          </a:prstGeom>
          <a:noFill/>
          <a:ln>
            <a:noFill/>
          </a:ln>
        </p:spPr>
      </p:pic>
      <p:sp>
        <p:nvSpPr>
          <p:cNvPr id="2" name="Titel 1">
            <a:extLst>
              <a:ext uri="{FF2B5EF4-FFF2-40B4-BE49-F238E27FC236}">
                <a16:creationId xmlns:a16="http://schemas.microsoft.com/office/drawing/2014/main" xmlns="" id="{CE58BE7D-2C8D-4B7F-8E46-3E4F5B174267}"/>
              </a:ext>
            </a:extLst>
          </p:cNvPr>
          <p:cNvSpPr>
            <a:spLocks noGrp="1"/>
          </p:cNvSpPr>
          <p:nvPr>
            <p:ph type="title"/>
          </p:nvPr>
        </p:nvSpPr>
        <p:spPr>
          <a:xfrm>
            <a:off x="838200" y="-3364"/>
            <a:ext cx="10515600" cy="1325563"/>
          </a:xfrm>
        </p:spPr>
        <p:txBody>
          <a:bodyPr>
            <a:normAutofit/>
          </a:bodyPr>
          <a:lstStyle/>
          <a:p>
            <a:pPr algn="ctr"/>
            <a:r>
              <a:rPr lang="de-DE" sz="2800" b="1" dirty="0">
                <a:solidFill>
                  <a:schemeClr val="accent1">
                    <a:lumMod val="75000"/>
                  </a:schemeClr>
                </a:solidFill>
              </a:rPr>
              <a:t>Der 12-jährige Jesus im Tempel: Loslassen</a:t>
            </a:r>
            <a:endParaRPr lang="de-DE" sz="2800" dirty="0">
              <a:solidFill>
                <a:schemeClr val="accent1">
                  <a:lumMod val="75000"/>
                </a:schemeClr>
              </a:solidFill>
            </a:endParaRPr>
          </a:p>
        </p:txBody>
      </p:sp>
      <p:sp>
        <p:nvSpPr>
          <p:cNvPr id="4" name="Inhaltsplatzhalter 2">
            <a:extLst>
              <a:ext uri="{FF2B5EF4-FFF2-40B4-BE49-F238E27FC236}">
                <a16:creationId xmlns:a16="http://schemas.microsoft.com/office/drawing/2014/main" xmlns="" id="{D572E328-9650-4CB1-861E-E315CB24229A}"/>
              </a:ext>
            </a:extLst>
          </p:cNvPr>
          <p:cNvSpPr>
            <a:spLocks noGrp="1"/>
          </p:cNvSpPr>
          <p:nvPr>
            <p:ph idx="1"/>
          </p:nvPr>
        </p:nvSpPr>
        <p:spPr>
          <a:xfrm>
            <a:off x="8534401" y="1176142"/>
            <a:ext cx="3581399" cy="5502391"/>
          </a:xfrm>
        </p:spPr>
        <p:txBody>
          <a:bodyPr>
            <a:normAutofit fontScale="55000" lnSpcReduction="20000"/>
          </a:bodyPr>
          <a:lstStyle/>
          <a:p>
            <a:pPr marL="0" indent="0">
              <a:buNone/>
            </a:pPr>
            <a:r>
              <a:rPr lang="de-DE" sz="3800" dirty="0"/>
              <a:t>Da geschah es, nach drei Tagen fanden sie ihn im Tempel; er saß mitten unter den Lehrern, hörte ihnen zu und stellte Fragen. Alle, die ihn hörten, waren erstaunt über sein Verständnis und über seine Antworten. </a:t>
            </a:r>
          </a:p>
          <a:p>
            <a:pPr marL="0" indent="0">
              <a:buNone/>
            </a:pPr>
            <a:r>
              <a:rPr lang="de-DE" sz="3800" dirty="0"/>
              <a:t>Als seine Eltern ihn sahen, waren sie voll Staunen und seine Mutter sagte zu ihm: Kind, warum hast du uns das angetan? Siehe, dein Vater und ich haben dich mit Schmerzen gesucht. Da sagte er zu ihnen: Warum habt ihr mich gesucht? Wusstet ihr nicht, dass ich in dem sein muss, was meinem Vater gehört? (…) </a:t>
            </a:r>
          </a:p>
          <a:p>
            <a:pPr marL="0" indent="0">
              <a:buNone/>
            </a:pPr>
            <a:r>
              <a:rPr lang="de-DE" sz="3800" dirty="0"/>
              <a:t>Seine Mutter bewahrte all die Worte in ihrem Herzen. </a:t>
            </a:r>
          </a:p>
          <a:p>
            <a:pPr marL="0" indent="0" algn="r">
              <a:buNone/>
            </a:pPr>
            <a:r>
              <a:rPr lang="de-DE" sz="3300" dirty="0"/>
              <a:t>Lukas 2,46-49.51b</a:t>
            </a:r>
          </a:p>
        </p:txBody>
      </p:sp>
    </p:spTree>
    <p:extLst>
      <p:ext uri="{BB962C8B-B14F-4D97-AF65-F5344CB8AC3E}">
        <p14:creationId xmlns:p14="http://schemas.microsoft.com/office/powerpoint/2010/main" val="3575629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CE58BE7D-2C8D-4B7F-8E46-3E4F5B174267}"/>
              </a:ext>
            </a:extLst>
          </p:cNvPr>
          <p:cNvSpPr>
            <a:spLocks noGrp="1"/>
          </p:cNvSpPr>
          <p:nvPr>
            <p:ph type="title"/>
          </p:nvPr>
        </p:nvSpPr>
        <p:spPr>
          <a:xfrm>
            <a:off x="838200" y="-3364"/>
            <a:ext cx="10515600" cy="1325563"/>
          </a:xfrm>
        </p:spPr>
        <p:txBody>
          <a:bodyPr>
            <a:normAutofit/>
          </a:bodyPr>
          <a:lstStyle/>
          <a:p>
            <a:pPr algn="ctr"/>
            <a:r>
              <a:rPr lang="de-DE" sz="2800" b="1" dirty="0">
                <a:solidFill>
                  <a:schemeClr val="accent1">
                    <a:lumMod val="75000"/>
                  </a:schemeClr>
                </a:solidFill>
              </a:rPr>
              <a:t>Sarah und Hagar: Konkurrenz</a:t>
            </a:r>
            <a:endParaRPr lang="de-DE" sz="2800" dirty="0">
              <a:solidFill>
                <a:schemeClr val="accent1">
                  <a:lumMod val="75000"/>
                </a:schemeClr>
              </a:solidFill>
            </a:endParaRPr>
          </a:p>
        </p:txBody>
      </p:sp>
      <p:pic>
        <p:nvPicPr>
          <p:cNvPr id="4" name="Grafik 3">
            <a:extLst>
              <a:ext uri="{FF2B5EF4-FFF2-40B4-BE49-F238E27FC236}">
                <a16:creationId xmlns:a16="http://schemas.microsoft.com/office/drawing/2014/main" xmlns="" id="{D65BD1FA-04F0-4815-8CEB-08EF4FB6692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7022" y="1206622"/>
            <a:ext cx="8189876" cy="5502390"/>
          </a:xfrm>
          <a:prstGeom prst="rect">
            <a:avLst/>
          </a:prstGeom>
          <a:noFill/>
          <a:ln>
            <a:noFill/>
          </a:ln>
        </p:spPr>
      </p:pic>
      <p:sp>
        <p:nvSpPr>
          <p:cNvPr id="5" name="Inhaltsplatzhalter 2">
            <a:extLst>
              <a:ext uri="{FF2B5EF4-FFF2-40B4-BE49-F238E27FC236}">
                <a16:creationId xmlns:a16="http://schemas.microsoft.com/office/drawing/2014/main" xmlns="" id="{0EE6DDF6-0CC8-4995-AF69-9AA5D748D1DE}"/>
              </a:ext>
            </a:extLst>
          </p:cNvPr>
          <p:cNvSpPr>
            <a:spLocks noGrp="1"/>
          </p:cNvSpPr>
          <p:nvPr>
            <p:ph idx="1"/>
          </p:nvPr>
        </p:nvSpPr>
        <p:spPr>
          <a:xfrm>
            <a:off x="8458200" y="1206622"/>
            <a:ext cx="3576778" cy="5502390"/>
          </a:xfrm>
        </p:spPr>
        <p:txBody>
          <a:bodyPr>
            <a:normAutofit fontScale="62500" lnSpcReduction="20000"/>
          </a:bodyPr>
          <a:lstStyle/>
          <a:p>
            <a:pPr marL="0" indent="0">
              <a:buNone/>
            </a:pPr>
            <a:r>
              <a:rPr lang="de-DE" sz="3400" dirty="0"/>
              <a:t>Er (Abram) ging zu Hagar und sie wurde schwanger. Als sie sah, dass sie schwanger war, galt ihre Herrin in ihren Augen nichts mehr. </a:t>
            </a:r>
          </a:p>
          <a:p>
            <a:pPr marL="0" indent="0">
              <a:buNone/>
            </a:pPr>
            <a:r>
              <a:rPr lang="de-DE" sz="3400" dirty="0"/>
              <a:t>Da sagte </a:t>
            </a:r>
            <a:r>
              <a:rPr lang="de-DE" sz="3400" dirty="0" err="1"/>
              <a:t>Sarai</a:t>
            </a:r>
            <a:r>
              <a:rPr lang="de-DE" sz="3400" dirty="0"/>
              <a:t> zu Abram: Das Unrecht, das ich erfahre, komme über dich! Ich selbst habe meine Sklavin in deinen Schoß gegeben. Aber kaum sieht sie, dass sie schwanger ist, und schon gelte ich in ihren Augen nichts mehr. Der HERR richte zwischen mir und dir. </a:t>
            </a:r>
          </a:p>
          <a:p>
            <a:pPr marL="0" indent="0">
              <a:buNone/>
            </a:pPr>
            <a:r>
              <a:rPr lang="de-DE" sz="3400" dirty="0"/>
              <a:t>Da sagte Abram zu </a:t>
            </a:r>
            <a:r>
              <a:rPr lang="de-DE" sz="3400" dirty="0" err="1"/>
              <a:t>Sarai</a:t>
            </a:r>
            <a:r>
              <a:rPr lang="de-DE" sz="3400" dirty="0"/>
              <a:t>: Siehe, sie ist deine Sklavin, sie ist in deiner Hand. Tu mit ihr, was in deinen Augen gut erscheint! Da misshandelte </a:t>
            </a:r>
            <a:r>
              <a:rPr lang="de-DE" sz="3400" dirty="0" err="1"/>
              <a:t>Sarai</a:t>
            </a:r>
            <a:r>
              <a:rPr lang="de-DE" sz="3400" dirty="0"/>
              <a:t> sie und Hagar lief ihr davon. </a:t>
            </a:r>
          </a:p>
          <a:p>
            <a:pPr marL="0" indent="0" algn="r">
              <a:buNone/>
            </a:pPr>
            <a:r>
              <a:rPr lang="de-DE" sz="3200" dirty="0"/>
              <a:t>Genesis 16,4-6</a:t>
            </a:r>
          </a:p>
        </p:txBody>
      </p:sp>
    </p:spTree>
    <p:extLst>
      <p:ext uri="{BB962C8B-B14F-4D97-AF65-F5344CB8AC3E}">
        <p14:creationId xmlns:p14="http://schemas.microsoft.com/office/powerpoint/2010/main" val="2900950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CE58BE7D-2C8D-4B7F-8E46-3E4F5B174267}"/>
              </a:ext>
            </a:extLst>
          </p:cNvPr>
          <p:cNvSpPr>
            <a:spLocks noGrp="1"/>
          </p:cNvSpPr>
          <p:nvPr>
            <p:ph type="title"/>
          </p:nvPr>
        </p:nvSpPr>
        <p:spPr>
          <a:xfrm>
            <a:off x="838200" y="-3364"/>
            <a:ext cx="10515600" cy="1325563"/>
          </a:xfrm>
        </p:spPr>
        <p:txBody>
          <a:bodyPr>
            <a:normAutofit/>
          </a:bodyPr>
          <a:lstStyle/>
          <a:p>
            <a:pPr algn="ctr"/>
            <a:r>
              <a:rPr lang="de-DE" sz="2800" b="1" dirty="0">
                <a:solidFill>
                  <a:schemeClr val="accent1">
                    <a:lumMod val="75000"/>
                  </a:schemeClr>
                </a:solidFill>
              </a:rPr>
              <a:t>Rut und Noomi: Solidarität</a:t>
            </a:r>
            <a:endParaRPr lang="de-DE" sz="2800" dirty="0">
              <a:solidFill>
                <a:schemeClr val="accent1">
                  <a:lumMod val="75000"/>
                </a:schemeClr>
              </a:solidFill>
            </a:endParaRPr>
          </a:p>
        </p:txBody>
      </p:sp>
      <p:pic>
        <p:nvPicPr>
          <p:cNvPr id="5" name="Grafik 4">
            <a:extLst>
              <a:ext uri="{FF2B5EF4-FFF2-40B4-BE49-F238E27FC236}">
                <a16:creationId xmlns:a16="http://schemas.microsoft.com/office/drawing/2014/main" xmlns="" id="{D9A2AF6F-D1BD-436B-B216-0086E347D05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6845" y="1209806"/>
            <a:ext cx="7793990" cy="5502390"/>
          </a:xfrm>
          <a:prstGeom prst="rect">
            <a:avLst/>
          </a:prstGeom>
          <a:noFill/>
          <a:ln>
            <a:noFill/>
          </a:ln>
        </p:spPr>
      </p:pic>
      <p:sp>
        <p:nvSpPr>
          <p:cNvPr id="7" name="Inhaltsplatzhalter 2">
            <a:extLst>
              <a:ext uri="{FF2B5EF4-FFF2-40B4-BE49-F238E27FC236}">
                <a16:creationId xmlns:a16="http://schemas.microsoft.com/office/drawing/2014/main" xmlns="" id="{0218741E-29C9-444F-89BB-B62FF257FC3D}"/>
              </a:ext>
            </a:extLst>
          </p:cNvPr>
          <p:cNvSpPr>
            <a:spLocks noGrp="1"/>
          </p:cNvSpPr>
          <p:nvPr>
            <p:ph idx="1"/>
          </p:nvPr>
        </p:nvSpPr>
        <p:spPr>
          <a:xfrm>
            <a:off x="8061959" y="1209806"/>
            <a:ext cx="3973195" cy="5282434"/>
          </a:xfrm>
        </p:spPr>
        <p:txBody>
          <a:bodyPr>
            <a:normAutofit fontScale="92500"/>
          </a:bodyPr>
          <a:lstStyle/>
          <a:p>
            <a:pPr marL="0" indent="0">
              <a:buNone/>
            </a:pPr>
            <a:r>
              <a:rPr lang="de-DE" dirty="0"/>
              <a:t>Rut antwortete: Dränge mich nicht, dich zu verlassen und umzukehren! Wohin du gehst, dahin gehe auch ich, und wo du bleibst, da bleibe auch ich. Dein Volk ist mein Volk und dein Gott ist mein Gott. Wo du stirbst, da sterbe auch ich, da will ich begraben sein. Der HERR soll mir dies und das antun - nur der Tod wird mich von dir scheiden.</a:t>
            </a:r>
          </a:p>
          <a:p>
            <a:pPr marL="0" indent="0" algn="r">
              <a:buNone/>
            </a:pPr>
            <a:r>
              <a:rPr lang="de-DE" sz="2600" dirty="0"/>
              <a:t>Rut 1,16f</a:t>
            </a:r>
          </a:p>
        </p:txBody>
      </p:sp>
    </p:spTree>
    <p:extLst>
      <p:ext uri="{BB962C8B-B14F-4D97-AF65-F5344CB8AC3E}">
        <p14:creationId xmlns:p14="http://schemas.microsoft.com/office/powerpoint/2010/main" val="3856519943"/>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1178</Words>
  <Application>Microsoft Office PowerPoint</Application>
  <PresentationFormat>Breitbild</PresentationFormat>
  <Paragraphs>57</Paragraphs>
  <Slides>13</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13</vt:i4>
      </vt:variant>
    </vt:vector>
  </HeadingPairs>
  <TitlesOfParts>
    <vt:vector size="17" baseType="lpstr">
      <vt:lpstr>Arial</vt:lpstr>
      <vt:lpstr>Calibri</vt:lpstr>
      <vt:lpstr>Calibri Light</vt:lpstr>
      <vt:lpstr>Office</vt:lpstr>
      <vt:lpstr>Frauen der Bibel begegnen</vt:lpstr>
      <vt:lpstr>Die Samariterin am Brunnen: Lebensquellen</vt:lpstr>
      <vt:lpstr>Die gekrümmte Frau: Berührt werden</vt:lpstr>
      <vt:lpstr>Wie ein kleines Kind bei seiner Mutter: Gottvertrauen und Selbstfürsorge </vt:lpstr>
      <vt:lpstr>Eine Frau aus dem Hohenlied: Schönheit</vt:lpstr>
      <vt:lpstr>Die Verkündigung an Maria: Erwartung</vt:lpstr>
      <vt:lpstr>Der 12-jährige Jesus im Tempel: Loslassen</vt:lpstr>
      <vt:lpstr>Sarah und Hagar: Konkurrenz</vt:lpstr>
      <vt:lpstr>Rut und Noomi: Solidarität</vt:lpstr>
      <vt:lpstr>Eva: Mündigkeit und Erkenntnis</vt:lpstr>
      <vt:lpstr>Frau Weisheit: Lebenskunst</vt:lpstr>
      <vt:lpstr>Marta und Maria: Harmonie</vt:lpstr>
      <vt:lpstr>Frauen in den paulinischen Gemeinden: Engagement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Frauen Figuren</dc:title>
  <dc:creator>Roemer, Dajana</dc:creator>
  <cp:lastModifiedBy>Hager</cp:lastModifiedBy>
  <cp:revision>21</cp:revision>
  <dcterms:created xsi:type="dcterms:W3CDTF">2020-03-22T15:17:11Z</dcterms:created>
  <dcterms:modified xsi:type="dcterms:W3CDTF">2021-01-11T10:17:54Z</dcterms:modified>
</cp:coreProperties>
</file>